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5"/>
  </p:sldMasterIdLst>
  <p:notesMasterIdLst>
    <p:notesMasterId r:id="rId6"/>
  </p:notesMasterIdLst>
  <p:sldIdLst>
    <p:sldId id="256" r:id="rId7"/>
  </p:sldIdLst>
  <p:sldSz cy="32918400" cx="43891200"/>
  <p:notesSz cx="7010400" cy="923607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368">
          <p15:clr>
            <a:srgbClr val="000000"/>
          </p15:clr>
        </p15:guide>
        <p15:guide id="2" pos="13824">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064154F4-D9FD-46EC-9B9B-8D79DC24BC5F}">
  <a:tblStyle styleId="{064154F4-D9FD-46EC-9B9B-8D79DC24BC5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0368" orient="horz"/>
        <p:guide pos="13824"/>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68625" y="692700"/>
            <a:ext cx="4673825" cy="34635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01025" y="4387125"/>
            <a:ext cx="5608300" cy="415622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701025" y="4387125"/>
            <a:ext cx="5608300" cy="415622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68625" y="692700"/>
            <a:ext cx="4673825" cy="34635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3291840" y="10226040"/>
            <a:ext cx="37307519" cy="7056120"/>
          </a:xfrm>
          <a:prstGeom prst="rect">
            <a:avLst/>
          </a:prstGeom>
          <a:noFill/>
          <a:ln>
            <a:noFill/>
          </a:ln>
        </p:spPr>
        <p:txBody>
          <a:bodyPr anchorCtr="0" anchor="ctr" bIns="93600" lIns="187225" spcFirstLastPara="1" rIns="187225" wrap="square" tIns="936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 name="Google Shape;13;p2"/>
          <p:cNvSpPr txBox="1"/>
          <p:nvPr>
            <p:ph idx="1" type="subTitle"/>
          </p:nvPr>
        </p:nvSpPr>
        <p:spPr>
          <a:xfrm>
            <a:off x="6583680" y="18653759"/>
            <a:ext cx="30723839" cy="8412480"/>
          </a:xfrm>
          <a:prstGeom prst="rect">
            <a:avLst/>
          </a:prstGeom>
          <a:noFill/>
          <a:ln>
            <a:noFill/>
          </a:ln>
        </p:spPr>
        <p:txBody>
          <a:bodyPr anchorCtr="0" anchor="t" bIns="93600" lIns="187225" spcFirstLastPara="1" rIns="187225" wrap="square" tIns="93600">
            <a:noAutofit/>
          </a:bodyPr>
          <a:lstStyle>
            <a:lvl1pPr lvl="0" algn="ctr">
              <a:spcBef>
                <a:spcPts val="1120"/>
              </a:spcBef>
              <a:spcAft>
                <a:spcPts val="0"/>
              </a:spcAft>
              <a:buClr>
                <a:srgbClr val="888888"/>
              </a:buClr>
              <a:buSzPts val="5600"/>
              <a:buNone/>
              <a:defRPr>
                <a:solidFill>
                  <a:srgbClr val="888888"/>
                </a:solidFill>
              </a:defRPr>
            </a:lvl1pPr>
            <a:lvl2pPr lvl="1" algn="ctr">
              <a:spcBef>
                <a:spcPts val="960"/>
              </a:spcBef>
              <a:spcAft>
                <a:spcPts val="0"/>
              </a:spcAft>
              <a:buClr>
                <a:srgbClr val="888888"/>
              </a:buClr>
              <a:buSzPts val="4800"/>
              <a:buNone/>
              <a:defRPr>
                <a:solidFill>
                  <a:srgbClr val="888888"/>
                </a:solidFill>
              </a:defRPr>
            </a:lvl2pPr>
            <a:lvl3pPr lvl="2" algn="ctr">
              <a:spcBef>
                <a:spcPts val="840"/>
              </a:spcBef>
              <a:spcAft>
                <a:spcPts val="0"/>
              </a:spcAft>
              <a:buClr>
                <a:srgbClr val="888888"/>
              </a:buClr>
              <a:buSzPts val="4200"/>
              <a:buNone/>
              <a:defRPr>
                <a:solidFill>
                  <a:srgbClr val="888888"/>
                </a:solidFill>
              </a:defRPr>
            </a:lvl3pPr>
            <a:lvl4pPr lvl="3" algn="ctr">
              <a:spcBef>
                <a:spcPts val="700"/>
              </a:spcBef>
              <a:spcAft>
                <a:spcPts val="0"/>
              </a:spcAft>
              <a:buClr>
                <a:srgbClr val="888888"/>
              </a:buClr>
              <a:buSzPts val="3500"/>
              <a:buNone/>
              <a:defRPr>
                <a:solidFill>
                  <a:srgbClr val="888888"/>
                </a:solidFill>
              </a:defRPr>
            </a:lvl4pPr>
            <a:lvl5pPr lvl="4" algn="ctr">
              <a:spcBef>
                <a:spcPts val="700"/>
              </a:spcBef>
              <a:spcAft>
                <a:spcPts val="0"/>
              </a:spcAft>
              <a:buClr>
                <a:srgbClr val="888888"/>
              </a:buClr>
              <a:buSzPts val="3500"/>
              <a:buNone/>
              <a:defRPr>
                <a:solidFill>
                  <a:srgbClr val="888888"/>
                </a:solidFill>
              </a:defRPr>
            </a:lvl5pPr>
            <a:lvl6pPr lvl="5" algn="ctr">
              <a:spcBef>
                <a:spcPts val="703"/>
              </a:spcBef>
              <a:spcAft>
                <a:spcPts val="0"/>
              </a:spcAft>
              <a:buClr>
                <a:srgbClr val="888888"/>
              </a:buClr>
              <a:buSzPts val="3514"/>
              <a:buNone/>
              <a:defRPr>
                <a:solidFill>
                  <a:srgbClr val="888888"/>
                </a:solidFill>
              </a:defRPr>
            </a:lvl6pPr>
            <a:lvl7pPr lvl="6" algn="ctr">
              <a:spcBef>
                <a:spcPts val="703"/>
              </a:spcBef>
              <a:spcAft>
                <a:spcPts val="0"/>
              </a:spcAft>
              <a:buClr>
                <a:srgbClr val="888888"/>
              </a:buClr>
              <a:buSzPts val="3514"/>
              <a:buNone/>
              <a:defRPr>
                <a:solidFill>
                  <a:srgbClr val="888888"/>
                </a:solidFill>
              </a:defRPr>
            </a:lvl7pPr>
            <a:lvl8pPr lvl="7" algn="ctr">
              <a:spcBef>
                <a:spcPts val="703"/>
              </a:spcBef>
              <a:spcAft>
                <a:spcPts val="0"/>
              </a:spcAft>
              <a:buClr>
                <a:srgbClr val="888888"/>
              </a:buClr>
              <a:buSzPts val="3514"/>
              <a:buNone/>
              <a:defRPr>
                <a:solidFill>
                  <a:srgbClr val="888888"/>
                </a:solidFill>
              </a:defRPr>
            </a:lvl8pPr>
            <a:lvl9pPr lvl="8" algn="ctr">
              <a:spcBef>
                <a:spcPts val="703"/>
              </a:spcBef>
              <a:spcAft>
                <a:spcPts val="0"/>
              </a:spcAft>
              <a:buClr>
                <a:srgbClr val="888888"/>
              </a:buClr>
              <a:buSzPts val="3514"/>
              <a:buNone/>
              <a:defRPr>
                <a:solidFill>
                  <a:srgbClr val="888888"/>
                </a:solidFill>
              </a:defRPr>
            </a:lvl9pPr>
          </a:lstStyle>
          <a:p/>
        </p:txBody>
      </p:sp>
      <p:sp>
        <p:nvSpPr>
          <p:cNvPr id="14" name="Google Shape;14;p2"/>
          <p:cNvSpPr txBox="1"/>
          <p:nvPr>
            <p:ph idx="10" type="dt"/>
          </p:nvPr>
        </p:nvSpPr>
        <p:spPr>
          <a:xfrm>
            <a:off x="2193925" y="30510163"/>
            <a:ext cx="10242550" cy="1752600"/>
          </a:xfrm>
          <a:prstGeom prst="rect">
            <a:avLst/>
          </a:prstGeom>
          <a:noFill/>
          <a:ln>
            <a:noFill/>
          </a:ln>
        </p:spPr>
        <p:txBody>
          <a:bodyPr anchorCtr="0" anchor="ctr" bIns="93600" lIns="187225" spcFirstLastPara="1" rIns="187225" wrap="square" tIns="93600">
            <a:noAutofit/>
          </a:bodyPr>
          <a:lstStyle>
            <a:lvl1pPr lvl="0" algn="l">
              <a:lnSpc>
                <a:spcPct val="100000"/>
              </a:lnSpc>
              <a:spcBef>
                <a:spcPts val="0"/>
              </a:spcBef>
              <a:spcAft>
                <a:spcPts val="0"/>
              </a:spcAft>
              <a:buSzPts val="1400"/>
              <a:buNone/>
              <a:defRPr sz="2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1" type="ftr"/>
          </p:nvPr>
        </p:nvSpPr>
        <p:spPr>
          <a:xfrm>
            <a:off x="14995525" y="30510163"/>
            <a:ext cx="13900150" cy="1752600"/>
          </a:xfrm>
          <a:prstGeom prst="rect">
            <a:avLst/>
          </a:prstGeom>
          <a:noFill/>
          <a:ln>
            <a:noFill/>
          </a:ln>
        </p:spPr>
        <p:txBody>
          <a:bodyPr anchorCtr="0" anchor="ctr" bIns="93600" lIns="187225" spcFirstLastPara="1" rIns="187225" wrap="square" tIns="936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31454725" y="30510163"/>
            <a:ext cx="10242550" cy="1752600"/>
          </a:xfrm>
          <a:prstGeom prst="rect">
            <a:avLst/>
          </a:prstGeom>
          <a:noFill/>
          <a:ln>
            <a:noFill/>
          </a:ln>
        </p:spPr>
        <p:txBody>
          <a:bodyPr anchorCtr="0" anchor="ctr" bIns="93600" lIns="187225" spcFirstLastPara="1" rIns="187225" wrap="square" tIns="93600">
            <a:noAutofit/>
          </a:bodyPr>
          <a:lstStyle>
            <a:lvl1pPr indent="0" lvl="0" marL="0" marR="0" algn="r">
              <a:lnSpc>
                <a:spcPct val="100000"/>
              </a:lnSpc>
              <a:spcBef>
                <a:spcPts val="0"/>
              </a:spcBef>
              <a:spcAft>
                <a:spcPts val="0"/>
              </a:spcAft>
              <a:buClr>
                <a:srgbClr val="898989"/>
              </a:buClr>
              <a:buSzPts val="2100"/>
              <a:buFont typeface="Calibri"/>
              <a:buNone/>
              <a:defRPr b="0" i="0" sz="2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2100"/>
              <a:buFont typeface="Calibri"/>
              <a:buNone/>
              <a:defRPr b="0" i="0" sz="2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2100"/>
              <a:buFont typeface="Calibri"/>
              <a:buNone/>
              <a:defRPr b="0" i="0" sz="2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2100"/>
              <a:buFont typeface="Calibri"/>
              <a:buNone/>
              <a:defRPr b="0" i="0" sz="2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2100"/>
              <a:buFont typeface="Calibri"/>
              <a:buNone/>
              <a:defRPr b="0" i="0" sz="2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2100"/>
              <a:buFont typeface="Calibri"/>
              <a:buNone/>
              <a:defRPr b="0" i="0" sz="2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2100"/>
              <a:buFont typeface="Calibri"/>
              <a:buNone/>
              <a:defRPr b="0" i="0" sz="2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2100"/>
              <a:buFont typeface="Calibri"/>
              <a:buNone/>
              <a:defRPr b="0" i="0" sz="2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2100"/>
              <a:buFont typeface="Calibri"/>
              <a:buNone/>
              <a:defRPr b="0" i="0" sz="2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8" name="Shape 68"/>
        <p:cNvGrpSpPr/>
        <p:nvPr/>
      </p:nvGrpSpPr>
      <p:grpSpPr>
        <a:xfrm>
          <a:off x="0" y="0"/>
          <a:ext cx="0" cy="0"/>
          <a:chOff x="0" y="0"/>
          <a:chExt cx="0" cy="0"/>
        </a:xfrm>
      </p:grpSpPr>
      <p:sp>
        <p:nvSpPr>
          <p:cNvPr id="69" name="Google Shape;69;p11"/>
          <p:cNvSpPr txBox="1"/>
          <p:nvPr>
            <p:ph type="title"/>
          </p:nvPr>
        </p:nvSpPr>
        <p:spPr>
          <a:xfrm>
            <a:off x="3467103" y="21153120"/>
            <a:ext cx="37307519" cy="6537960"/>
          </a:xfrm>
          <a:prstGeom prst="rect">
            <a:avLst/>
          </a:prstGeom>
          <a:noFill/>
          <a:ln>
            <a:noFill/>
          </a:ln>
        </p:spPr>
        <p:txBody>
          <a:bodyPr anchorCtr="0" anchor="t" bIns="93600" lIns="187225" spcFirstLastPara="1" rIns="187225" wrap="square" tIns="93600">
            <a:noAutofit/>
          </a:bodyPr>
          <a:lstStyle>
            <a:lvl1pPr lvl="0" algn="l">
              <a:spcBef>
                <a:spcPts val="0"/>
              </a:spcBef>
              <a:spcAft>
                <a:spcPts val="0"/>
              </a:spcAft>
              <a:buSzPts val="1400"/>
              <a:buNone/>
              <a:defRPr b="1" sz="7028"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0" name="Google Shape;70;p11"/>
          <p:cNvSpPr txBox="1"/>
          <p:nvPr>
            <p:ph idx="1" type="body"/>
          </p:nvPr>
        </p:nvSpPr>
        <p:spPr>
          <a:xfrm>
            <a:off x="3467103" y="13952227"/>
            <a:ext cx="37307519" cy="7200900"/>
          </a:xfrm>
          <a:prstGeom prst="rect">
            <a:avLst/>
          </a:prstGeom>
          <a:noFill/>
          <a:ln>
            <a:noFill/>
          </a:ln>
        </p:spPr>
        <p:txBody>
          <a:bodyPr anchorCtr="0" anchor="b" bIns="93600" lIns="187225" spcFirstLastPara="1" rIns="187225" wrap="square" tIns="93600">
            <a:noAutofit/>
          </a:bodyPr>
          <a:lstStyle>
            <a:lvl1pPr indent="-228600" lvl="0" marL="457200" algn="l">
              <a:spcBef>
                <a:spcPts val="703"/>
              </a:spcBef>
              <a:spcAft>
                <a:spcPts val="0"/>
              </a:spcAft>
              <a:buClr>
                <a:srgbClr val="888888"/>
              </a:buClr>
              <a:buSzPts val="3514"/>
              <a:buNone/>
              <a:defRPr sz="3514">
                <a:solidFill>
                  <a:srgbClr val="888888"/>
                </a:solidFill>
              </a:defRPr>
            </a:lvl1pPr>
            <a:lvl2pPr indent="-228600" lvl="1" marL="914400" algn="l">
              <a:spcBef>
                <a:spcPts val="634"/>
              </a:spcBef>
              <a:spcAft>
                <a:spcPts val="0"/>
              </a:spcAft>
              <a:buClr>
                <a:srgbClr val="888888"/>
              </a:buClr>
              <a:buSzPts val="3171"/>
              <a:buNone/>
              <a:defRPr sz="3171">
                <a:solidFill>
                  <a:srgbClr val="888888"/>
                </a:solidFill>
              </a:defRPr>
            </a:lvl2pPr>
            <a:lvl3pPr indent="-228600" lvl="2" marL="1371600" algn="l">
              <a:spcBef>
                <a:spcPts val="566"/>
              </a:spcBef>
              <a:spcAft>
                <a:spcPts val="0"/>
              </a:spcAft>
              <a:buClr>
                <a:srgbClr val="888888"/>
              </a:buClr>
              <a:buSzPts val="2828"/>
              <a:buNone/>
              <a:defRPr sz="2828">
                <a:solidFill>
                  <a:srgbClr val="888888"/>
                </a:solidFill>
              </a:defRPr>
            </a:lvl3pPr>
            <a:lvl4pPr indent="-228600" lvl="3" marL="1828800" algn="l">
              <a:spcBef>
                <a:spcPts val="497"/>
              </a:spcBef>
              <a:spcAft>
                <a:spcPts val="0"/>
              </a:spcAft>
              <a:buClr>
                <a:srgbClr val="888888"/>
              </a:buClr>
              <a:buSzPts val="2486"/>
              <a:buNone/>
              <a:defRPr sz="2486">
                <a:solidFill>
                  <a:srgbClr val="888888"/>
                </a:solidFill>
              </a:defRPr>
            </a:lvl4pPr>
            <a:lvl5pPr indent="-228600" lvl="4" marL="2286000" algn="l">
              <a:spcBef>
                <a:spcPts val="497"/>
              </a:spcBef>
              <a:spcAft>
                <a:spcPts val="0"/>
              </a:spcAft>
              <a:buClr>
                <a:srgbClr val="888888"/>
              </a:buClr>
              <a:buSzPts val="2486"/>
              <a:buNone/>
              <a:defRPr sz="2486">
                <a:solidFill>
                  <a:srgbClr val="888888"/>
                </a:solidFill>
              </a:defRPr>
            </a:lvl5pPr>
            <a:lvl6pPr indent="-228600" lvl="5" marL="2743200" algn="l">
              <a:spcBef>
                <a:spcPts val="497"/>
              </a:spcBef>
              <a:spcAft>
                <a:spcPts val="0"/>
              </a:spcAft>
              <a:buClr>
                <a:srgbClr val="888888"/>
              </a:buClr>
              <a:buSzPts val="2486"/>
              <a:buNone/>
              <a:defRPr sz="2486">
                <a:solidFill>
                  <a:srgbClr val="888888"/>
                </a:solidFill>
              </a:defRPr>
            </a:lvl6pPr>
            <a:lvl7pPr indent="-228600" lvl="6" marL="3200400" algn="l">
              <a:spcBef>
                <a:spcPts val="497"/>
              </a:spcBef>
              <a:spcAft>
                <a:spcPts val="0"/>
              </a:spcAft>
              <a:buClr>
                <a:srgbClr val="888888"/>
              </a:buClr>
              <a:buSzPts val="2486"/>
              <a:buNone/>
              <a:defRPr sz="2486">
                <a:solidFill>
                  <a:srgbClr val="888888"/>
                </a:solidFill>
              </a:defRPr>
            </a:lvl7pPr>
            <a:lvl8pPr indent="-228600" lvl="7" marL="3657600" algn="l">
              <a:spcBef>
                <a:spcPts val="497"/>
              </a:spcBef>
              <a:spcAft>
                <a:spcPts val="0"/>
              </a:spcAft>
              <a:buClr>
                <a:srgbClr val="888888"/>
              </a:buClr>
              <a:buSzPts val="2486"/>
              <a:buNone/>
              <a:defRPr sz="2486">
                <a:solidFill>
                  <a:srgbClr val="888888"/>
                </a:solidFill>
              </a:defRPr>
            </a:lvl8pPr>
            <a:lvl9pPr indent="-228600" lvl="8" marL="4114800" algn="l">
              <a:spcBef>
                <a:spcPts val="497"/>
              </a:spcBef>
              <a:spcAft>
                <a:spcPts val="0"/>
              </a:spcAft>
              <a:buClr>
                <a:srgbClr val="888888"/>
              </a:buClr>
              <a:buSzPts val="2486"/>
              <a:buNone/>
              <a:defRPr sz="2486">
                <a:solidFill>
                  <a:srgbClr val="888888"/>
                </a:solidFill>
              </a:defRPr>
            </a:lvl9pPr>
          </a:lstStyle>
          <a:p/>
        </p:txBody>
      </p:sp>
      <p:sp>
        <p:nvSpPr>
          <p:cNvPr id="71" name="Google Shape;71;p11"/>
          <p:cNvSpPr txBox="1"/>
          <p:nvPr>
            <p:ph idx="10" type="dt"/>
          </p:nvPr>
        </p:nvSpPr>
        <p:spPr>
          <a:xfrm>
            <a:off x="2193925" y="30510163"/>
            <a:ext cx="10242550" cy="1752600"/>
          </a:xfrm>
          <a:prstGeom prst="rect">
            <a:avLst/>
          </a:prstGeom>
          <a:noFill/>
          <a:ln>
            <a:noFill/>
          </a:ln>
        </p:spPr>
        <p:txBody>
          <a:bodyPr anchorCtr="0" anchor="ctr" bIns="93600" lIns="187225" spcFirstLastPara="1" rIns="187225" wrap="square" tIns="93600">
            <a:noAutofit/>
          </a:bodyPr>
          <a:lstStyle>
            <a:lvl1pPr lvl="0" algn="l">
              <a:lnSpc>
                <a:spcPct val="100000"/>
              </a:lnSpc>
              <a:spcBef>
                <a:spcPts val="0"/>
              </a:spcBef>
              <a:spcAft>
                <a:spcPts val="0"/>
              </a:spcAft>
              <a:buSzPts val="1400"/>
              <a:buNone/>
              <a:defRPr sz="2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14995525" y="30510163"/>
            <a:ext cx="13900150" cy="1752600"/>
          </a:xfrm>
          <a:prstGeom prst="rect">
            <a:avLst/>
          </a:prstGeom>
          <a:noFill/>
          <a:ln>
            <a:noFill/>
          </a:ln>
        </p:spPr>
        <p:txBody>
          <a:bodyPr anchorCtr="0" anchor="ctr" bIns="93600" lIns="187225" spcFirstLastPara="1" rIns="187225" wrap="square" tIns="936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31454725" y="30510163"/>
            <a:ext cx="10242550" cy="1752600"/>
          </a:xfrm>
          <a:prstGeom prst="rect">
            <a:avLst/>
          </a:prstGeom>
          <a:noFill/>
          <a:ln>
            <a:noFill/>
          </a:ln>
        </p:spPr>
        <p:txBody>
          <a:bodyPr anchorCtr="0" anchor="ctr" bIns="93600" lIns="187225" spcFirstLastPara="1" rIns="187225" wrap="square" tIns="93600">
            <a:noAutofit/>
          </a:bodyPr>
          <a:lstStyle>
            <a:lvl1pPr indent="0" lvl="0"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74" name="Shape 74"/>
        <p:cNvGrpSpPr/>
        <p:nvPr/>
      </p:nvGrpSpPr>
      <p:grpSpPr>
        <a:xfrm>
          <a:off x="0" y="0"/>
          <a:ext cx="0" cy="0"/>
          <a:chOff x="0" y="0"/>
          <a:chExt cx="0" cy="0"/>
        </a:xfrm>
      </p:grpSpPr>
      <p:sp>
        <p:nvSpPr>
          <p:cNvPr id="75" name="Google Shape;75;p12"/>
          <p:cNvSpPr txBox="1"/>
          <p:nvPr>
            <p:ph type="title"/>
          </p:nvPr>
        </p:nvSpPr>
        <p:spPr>
          <a:xfrm>
            <a:off x="2193925" y="1317625"/>
            <a:ext cx="39503351" cy="5486400"/>
          </a:xfrm>
          <a:prstGeom prst="rect">
            <a:avLst/>
          </a:prstGeom>
          <a:noFill/>
          <a:ln>
            <a:noFill/>
          </a:ln>
        </p:spPr>
        <p:txBody>
          <a:bodyPr anchorCtr="0" anchor="ctr" bIns="93600" lIns="187225" spcFirstLastPara="1" rIns="187225" wrap="square" tIns="936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6" name="Google Shape;76;p12"/>
          <p:cNvSpPr txBox="1"/>
          <p:nvPr>
            <p:ph idx="1" type="body"/>
          </p:nvPr>
        </p:nvSpPr>
        <p:spPr>
          <a:xfrm>
            <a:off x="2193925" y="7680325"/>
            <a:ext cx="39503351" cy="21724937"/>
          </a:xfrm>
          <a:prstGeom prst="rect">
            <a:avLst/>
          </a:prstGeom>
          <a:noFill/>
          <a:ln>
            <a:noFill/>
          </a:ln>
        </p:spPr>
        <p:txBody>
          <a:bodyPr anchorCtr="0" anchor="t" bIns="93600" lIns="187225" spcFirstLastPara="1" rIns="187225" wrap="square" tIns="936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2193925" y="30510163"/>
            <a:ext cx="10242550" cy="1752600"/>
          </a:xfrm>
          <a:prstGeom prst="rect">
            <a:avLst/>
          </a:prstGeom>
          <a:noFill/>
          <a:ln>
            <a:noFill/>
          </a:ln>
        </p:spPr>
        <p:txBody>
          <a:bodyPr anchorCtr="0" anchor="ctr" bIns="93600" lIns="187225" spcFirstLastPara="1" rIns="187225" wrap="square" tIns="93600">
            <a:noAutofit/>
          </a:bodyPr>
          <a:lstStyle>
            <a:lvl1pPr lvl="0" algn="l">
              <a:lnSpc>
                <a:spcPct val="100000"/>
              </a:lnSpc>
              <a:spcBef>
                <a:spcPts val="0"/>
              </a:spcBef>
              <a:spcAft>
                <a:spcPts val="0"/>
              </a:spcAft>
              <a:buSzPts val="1400"/>
              <a:buNone/>
              <a:defRPr sz="2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14995525" y="30510163"/>
            <a:ext cx="13900150" cy="1752600"/>
          </a:xfrm>
          <a:prstGeom prst="rect">
            <a:avLst/>
          </a:prstGeom>
          <a:noFill/>
          <a:ln>
            <a:noFill/>
          </a:ln>
        </p:spPr>
        <p:txBody>
          <a:bodyPr anchorCtr="0" anchor="ctr" bIns="93600" lIns="187225" spcFirstLastPara="1" rIns="187225" wrap="square" tIns="936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31454725" y="30510163"/>
            <a:ext cx="10242550" cy="1752600"/>
          </a:xfrm>
          <a:prstGeom prst="rect">
            <a:avLst/>
          </a:prstGeom>
          <a:noFill/>
          <a:ln>
            <a:noFill/>
          </a:ln>
        </p:spPr>
        <p:txBody>
          <a:bodyPr anchorCtr="0" anchor="ctr" bIns="93600" lIns="187225" spcFirstLastPara="1" rIns="187225" wrap="square" tIns="93600">
            <a:noAutofit/>
          </a:bodyPr>
          <a:lstStyle>
            <a:lvl1pPr indent="0" lvl="0"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7" name="Shape 17"/>
        <p:cNvGrpSpPr/>
        <p:nvPr/>
      </p:nvGrpSpPr>
      <p:grpSpPr>
        <a:xfrm>
          <a:off x="0" y="0"/>
          <a:ext cx="0" cy="0"/>
          <a:chOff x="0" y="0"/>
          <a:chExt cx="0" cy="0"/>
        </a:xfrm>
      </p:grpSpPr>
      <p:sp>
        <p:nvSpPr>
          <p:cNvPr id="18" name="Google Shape;18;p3"/>
          <p:cNvSpPr txBox="1"/>
          <p:nvPr>
            <p:ph type="title"/>
          </p:nvPr>
        </p:nvSpPr>
        <p:spPr>
          <a:xfrm rot="5400000">
            <a:off x="121097046" y="-5486402"/>
            <a:ext cx="22471380" cy="35547303"/>
          </a:xfrm>
          <a:prstGeom prst="rect">
            <a:avLst/>
          </a:prstGeom>
          <a:noFill/>
          <a:ln>
            <a:noFill/>
          </a:ln>
        </p:spPr>
        <p:txBody>
          <a:bodyPr anchorCtr="0" anchor="ctr" bIns="93600" lIns="187225" spcFirstLastPara="1" rIns="187225" wrap="square" tIns="936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 name="Google Shape;19;p3"/>
          <p:cNvSpPr txBox="1"/>
          <p:nvPr>
            <p:ph idx="1" type="body"/>
          </p:nvPr>
        </p:nvSpPr>
        <p:spPr>
          <a:xfrm rot="5400000">
            <a:off x="49629062" y="-40675561"/>
            <a:ext cx="22471380" cy="105925621"/>
          </a:xfrm>
          <a:prstGeom prst="rect">
            <a:avLst/>
          </a:prstGeom>
          <a:noFill/>
          <a:ln>
            <a:noFill/>
          </a:ln>
        </p:spPr>
        <p:txBody>
          <a:bodyPr anchorCtr="0" anchor="t" bIns="93600" lIns="187225" spcFirstLastPara="1" rIns="187225" wrap="square" tIns="936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3"/>
          <p:cNvSpPr txBox="1"/>
          <p:nvPr>
            <p:ph idx="10" type="dt"/>
          </p:nvPr>
        </p:nvSpPr>
        <p:spPr>
          <a:xfrm>
            <a:off x="2193925" y="30510163"/>
            <a:ext cx="10242550" cy="1752600"/>
          </a:xfrm>
          <a:prstGeom prst="rect">
            <a:avLst/>
          </a:prstGeom>
          <a:noFill/>
          <a:ln>
            <a:noFill/>
          </a:ln>
        </p:spPr>
        <p:txBody>
          <a:bodyPr anchorCtr="0" anchor="ctr" bIns="93600" lIns="187225" spcFirstLastPara="1" rIns="187225" wrap="square" tIns="93600">
            <a:noAutofit/>
          </a:bodyPr>
          <a:lstStyle>
            <a:lvl1pPr lvl="0" algn="l">
              <a:lnSpc>
                <a:spcPct val="100000"/>
              </a:lnSpc>
              <a:spcBef>
                <a:spcPts val="0"/>
              </a:spcBef>
              <a:spcAft>
                <a:spcPts val="0"/>
              </a:spcAft>
              <a:buSzPts val="1400"/>
              <a:buNone/>
              <a:defRPr sz="2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1" type="ftr"/>
          </p:nvPr>
        </p:nvSpPr>
        <p:spPr>
          <a:xfrm>
            <a:off x="14995525" y="30510163"/>
            <a:ext cx="13900150" cy="1752600"/>
          </a:xfrm>
          <a:prstGeom prst="rect">
            <a:avLst/>
          </a:prstGeom>
          <a:noFill/>
          <a:ln>
            <a:noFill/>
          </a:ln>
        </p:spPr>
        <p:txBody>
          <a:bodyPr anchorCtr="0" anchor="ctr" bIns="93600" lIns="187225" spcFirstLastPara="1" rIns="187225" wrap="square" tIns="936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2" type="sldNum"/>
          </p:nvPr>
        </p:nvSpPr>
        <p:spPr>
          <a:xfrm>
            <a:off x="31454725" y="30510163"/>
            <a:ext cx="10242550" cy="1752600"/>
          </a:xfrm>
          <a:prstGeom prst="rect">
            <a:avLst/>
          </a:prstGeom>
          <a:noFill/>
          <a:ln>
            <a:noFill/>
          </a:ln>
        </p:spPr>
        <p:txBody>
          <a:bodyPr anchorCtr="0" anchor="ctr" bIns="93600" lIns="187225" spcFirstLastPara="1" rIns="187225" wrap="square" tIns="93600">
            <a:noAutofit/>
          </a:bodyPr>
          <a:lstStyle>
            <a:lvl1pPr indent="0" lvl="0"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3" name="Shape 23"/>
        <p:cNvGrpSpPr/>
        <p:nvPr/>
      </p:nvGrpSpPr>
      <p:grpSpPr>
        <a:xfrm>
          <a:off x="0" y="0"/>
          <a:ext cx="0" cy="0"/>
          <a:chOff x="0" y="0"/>
          <a:chExt cx="0" cy="0"/>
        </a:xfrm>
      </p:grpSpPr>
      <p:sp>
        <p:nvSpPr>
          <p:cNvPr id="24" name="Google Shape;24;p4"/>
          <p:cNvSpPr txBox="1"/>
          <p:nvPr>
            <p:ph type="title"/>
          </p:nvPr>
        </p:nvSpPr>
        <p:spPr>
          <a:xfrm>
            <a:off x="2193925" y="1317625"/>
            <a:ext cx="39503351" cy="5486400"/>
          </a:xfrm>
          <a:prstGeom prst="rect">
            <a:avLst/>
          </a:prstGeom>
          <a:noFill/>
          <a:ln>
            <a:noFill/>
          </a:ln>
        </p:spPr>
        <p:txBody>
          <a:bodyPr anchorCtr="0" anchor="ctr" bIns="93600" lIns="187225" spcFirstLastPara="1" rIns="187225" wrap="square" tIns="936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5" name="Google Shape;25;p4"/>
          <p:cNvSpPr txBox="1"/>
          <p:nvPr>
            <p:ph idx="1" type="body"/>
          </p:nvPr>
        </p:nvSpPr>
        <p:spPr>
          <a:xfrm rot="5400000">
            <a:off x="11083131" y="-1208882"/>
            <a:ext cx="21724937" cy="39503351"/>
          </a:xfrm>
          <a:prstGeom prst="rect">
            <a:avLst/>
          </a:prstGeom>
          <a:noFill/>
          <a:ln>
            <a:noFill/>
          </a:ln>
        </p:spPr>
        <p:txBody>
          <a:bodyPr anchorCtr="0" anchor="t" bIns="93600" lIns="187225" spcFirstLastPara="1" rIns="187225" wrap="square" tIns="936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 name="Google Shape;26;p4"/>
          <p:cNvSpPr txBox="1"/>
          <p:nvPr>
            <p:ph idx="10" type="dt"/>
          </p:nvPr>
        </p:nvSpPr>
        <p:spPr>
          <a:xfrm>
            <a:off x="2193925" y="30510163"/>
            <a:ext cx="10242550" cy="1752600"/>
          </a:xfrm>
          <a:prstGeom prst="rect">
            <a:avLst/>
          </a:prstGeom>
          <a:noFill/>
          <a:ln>
            <a:noFill/>
          </a:ln>
        </p:spPr>
        <p:txBody>
          <a:bodyPr anchorCtr="0" anchor="ctr" bIns="93600" lIns="187225" spcFirstLastPara="1" rIns="187225" wrap="square" tIns="93600">
            <a:noAutofit/>
          </a:bodyPr>
          <a:lstStyle>
            <a:lvl1pPr lvl="0" algn="l">
              <a:lnSpc>
                <a:spcPct val="100000"/>
              </a:lnSpc>
              <a:spcBef>
                <a:spcPts val="0"/>
              </a:spcBef>
              <a:spcAft>
                <a:spcPts val="0"/>
              </a:spcAft>
              <a:buSzPts val="1400"/>
              <a:buNone/>
              <a:defRPr sz="2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1" type="ftr"/>
          </p:nvPr>
        </p:nvSpPr>
        <p:spPr>
          <a:xfrm>
            <a:off x="14995525" y="30510163"/>
            <a:ext cx="13900150" cy="1752600"/>
          </a:xfrm>
          <a:prstGeom prst="rect">
            <a:avLst/>
          </a:prstGeom>
          <a:noFill/>
          <a:ln>
            <a:noFill/>
          </a:ln>
        </p:spPr>
        <p:txBody>
          <a:bodyPr anchorCtr="0" anchor="ctr" bIns="93600" lIns="187225" spcFirstLastPara="1" rIns="187225" wrap="square" tIns="936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2" type="sldNum"/>
          </p:nvPr>
        </p:nvSpPr>
        <p:spPr>
          <a:xfrm>
            <a:off x="31454725" y="30510163"/>
            <a:ext cx="10242550" cy="1752600"/>
          </a:xfrm>
          <a:prstGeom prst="rect">
            <a:avLst/>
          </a:prstGeom>
          <a:noFill/>
          <a:ln>
            <a:noFill/>
          </a:ln>
        </p:spPr>
        <p:txBody>
          <a:bodyPr anchorCtr="0" anchor="ctr" bIns="93600" lIns="187225" spcFirstLastPara="1" rIns="187225" wrap="square" tIns="93600">
            <a:noAutofit/>
          </a:bodyPr>
          <a:lstStyle>
            <a:lvl1pPr indent="0" lvl="0"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9" name="Shape 29"/>
        <p:cNvGrpSpPr/>
        <p:nvPr/>
      </p:nvGrpSpPr>
      <p:grpSpPr>
        <a:xfrm>
          <a:off x="0" y="0"/>
          <a:ext cx="0" cy="0"/>
          <a:chOff x="0" y="0"/>
          <a:chExt cx="0" cy="0"/>
        </a:xfrm>
      </p:grpSpPr>
      <p:sp>
        <p:nvSpPr>
          <p:cNvPr id="30" name="Google Shape;30;p5"/>
          <p:cNvSpPr txBox="1"/>
          <p:nvPr>
            <p:ph type="title"/>
          </p:nvPr>
        </p:nvSpPr>
        <p:spPr>
          <a:xfrm>
            <a:off x="8602983" y="23042880"/>
            <a:ext cx="26334721" cy="2720340"/>
          </a:xfrm>
          <a:prstGeom prst="rect">
            <a:avLst/>
          </a:prstGeom>
          <a:noFill/>
          <a:ln>
            <a:noFill/>
          </a:ln>
        </p:spPr>
        <p:txBody>
          <a:bodyPr anchorCtr="0" anchor="b" bIns="93600" lIns="187225" spcFirstLastPara="1" rIns="187225" wrap="square" tIns="93600">
            <a:noAutofit/>
          </a:bodyPr>
          <a:lstStyle>
            <a:lvl1pPr lvl="0" algn="l">
              <a:spcBef>
                <a:spcPts val="0"/>
              </a:spcBef>
              <a:spcAft>
                <a:spcPts val="0"/>
              </a:spcAft>
              <a:buSzPts val="1400"/>
              <a:buNone/>
              <a:defRPr b="1" sz="3514"/>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 name="Google Shape;31;p5"/>
          <p:cNvSpPr/>
          <p:nvPr>
            <p:ph idx="2" type="pic"/>
          </p:nvPr>
        </p:nvSpPr>
        <p:spPr>
          <a:xfrm>
            <a:off x="8602983" y="2941320"/>
            <a:ext cx="26334721" cy="19751040"/>
          </a:xfrm>
          <a:prstGeom prst="rect">
            <a:avLst/>
          </a:prstGeom>
          <a:noFill/>
          <a:ln>
            <a:noFill/>
          </a:ln>
        </p:spPr>
        <p:txBody>
          <a:bodyPr anchorCtr="0" anchor="t" bIns="93600" lIns="187225" spcFirstLastPara="1" rIns="187225" wrap="square" tIns="93600">
            <a:noAutofit/>
          </a:bodyPr>
          <a:lstStyle>
            <a:lvl1pPr lvl="0" marR="0" rtl="0" algn="l">
              <a:spcBef>
                <a:spcPts val="1131"/>
              </a:spcBef>
              <a:spcAft>
                <a:spcPts val="0"/>
              </a:spcAft>
              <a:buClr>
                <a:schemeClr val="dk1"/>
              </a:buClr>
              <a:buSzPts val="5657"/>
              <a:buFont typeface="Arial"/>
              <a:buNone/>
              <a:defRPr b="0" i="0" sz="5657" u="none" cap="none" strike="noStrike">
                <a:solidFill>
                  <a:schemeClr val="dk1"/>
                </a:solidFill>
                <a:latin typeface="Calibri"/>
                <a:ea typeface="Calibri"/>
                <a:cs typeface="Calibri"/>
                <a:sym typeface="Calibri"/>
              </a:defRPr>
            </a:lvl1pPr>
            <a:lvl2pPr lvl="1" marR="0" rtl="0" algn="l">
              <a:spcBef>
                <a:spcPts val="977"/>
              </a:spcBef>
              <a:spcAft>
                <a:spcPts val="0"/>
              </a:spcAft>
              <a:buClr>
                <a:schemeClr val="dk1"/>
              </a:buClr>
              <a:buSzPts val="4885"/>
              <a:buFont typeface="Arial"/>
              <a:buNone/>
              <a:defRPr b="0" i="0" sz="4885" u="none" cap="none" strike="noStrike">
                <a:solidFill>
                  <a:schemeClr val="dk1"/>
                </a:solidFill>
                <a:latin typeface="Calibri"/>
                <a:ea typeface="Calibri"/>
                <a:cs typeface="Calibri"/>
                <a:sym typeface="Calibri"/>
              </a:defRPr>
            </a:lvl2pPr>
            <a:lvl3pPr lvl="2" marR="0" rtl="0" algn="l">
              <a:spcBef>
                <a:spcPts val="840"/>
              </a:spcBef>
              <a:spcAft>
                <a:spcPts val="0"/>
              </a:spcAft>
              <a:buClr>
                <a:schemeClr val="dk1"/>
              </a:buClr>
              <a:buSzPts val="4200"/>
              <a:buFont typeface="Arial"/>
              <a:buNone/>
              <a:defRPr b="0" i="0" sz="4200" u="none" cap="none" strike="noStrike">
                <a:solidFill>
                  <a:schemeClr val="dk1"/>
                </a:solidFill>
                <a:latin typeface="Calibri"/>
                <a:ea typeface="Calibri"/>
                <a:cs typeface="Calibri"/>
                <a:sym typeface="Calibri"/>
              </a:defRPr>
            </a:lvl3pPr>
            <a:lvl4pPr lvl="3" marR="0" rtl="0" algn="l">
              <a:spcBef>
                <a:spcPts val="703"/>
              </a:spcBef>
              <a:spcAft>
                <a:spcPts val="0"/>
              </a:spcAft>
              <a:buClr>
                <a:schemeClr val="dk1"/>
              </a:buClr>
              <a:buSzPts val="3514"/>
              <a:buFont typeface="Arial"/>
              <a:buNone/>
              <a:defRPr b="0" i="0" sz="3514" u="none" cap="none" strike="noStrike">
                <a:solidFill>
                  <a:schemeClr val="dk1"/>
                </a:solidFill>
                <a:latin typeface="Calibri"/>
                <a:ea typeface="Calibri"/>
                <a:cs typeface="Calibri"/>
                <a:sym typeface="Calibri"/>
              </a:defRPr>
            </a:lvl4pPr>
            <a:lvl5pPr lvl="4" marR="0" rtl="0" algn="l">
              <a:spcBef>
                <a:spcPts val="703"/>
              </a:spcBef>
              <a:spcAft>
                <a:spcPts val="0"/>
              </a:spcAft>
              <a:buClr>
                <a:schemeClr val="dk1"/>
              </a:buClr>
              <a:buSzPts val="3514"/>
              <a:buFont typeface="Arial"/>
              <a:buNone/>
              <a:defRPr b="0" i="0" sz="3514" u="none" cap="none" strike="noStrike">
                <a:solidFill>
                  <a:schemeClr val="dk1"/>
                </a:solidFill>
                <a:latin typeface="Calibri"/>
                <a:ea typeface="Calibri"/>
                <a:cs typeface="Calibri"/>
                <a:sym typeface="Calibri"/>
              </a:defRPr>
            </a:lvl5pPr>
            <a:lvl6pPr lvl="5" marR="0" rtl="0" algn="l">
              <a:spcBef>
                <a:spcPts val="703"/>
              </a:spcBef>
              <a:spcAft>
                <a:spcPts val="0"/>
              </a:spcAft>
              <a:buClr>
                <a:schemeClr val="dk1"/>
              </a:buClr>
              <a:buSzPts val="3514"/>
              <a:buFont typeface="Arial"/>
              <a:buNone/>
              <a:defRPr b="0" i="0" sz="3514" u="none" cap="none" strike="noStrike">
                <a:solidFill>
                  <a:schemeClr val="dk1"/>
                </a:solidFill>
                <a:latin typeface="Calibri"/>
                <a:ea typeface="Calibri"/>
                <a:cs typeface="Calibri"/>
                <a:sym typeface="Calibri"/>
              </a:defRPr>
            </a:lvl6pPr>
            <a:lvl7pPr lvl="6" marR="0" rtl="0" algn="l">
              <a:spcBef>
                <a:spcPts val="703"/>
              </a:spcBef>
              <a:spcAft>
                <a:spcPts val="0"/>
              </a:spcAft>
              <a:buClr>
                <a:schemeClr val="dk1"/>
              </a:buClr>
              <a:buSzPts val="3514"/>
              <a:buFont typeface="Arial"/>
              <a:buNone/>
              <a:defRPr b="0" i="0" sz="3514" u="none" cap="none" strike="noStrike">
                <a:solidFill>
                  <a:schemeClr val="dk1"/>
                </a:solidFill>
                <a:latin typeface="Calibri"/>
                <a:ea typeface="Calibri"/>
                <a:cs typeface="Calibri"/>
                <a:sym typeface="Calibri"/>
              </a:defRPr>
            </a:lvl7pPr>
            <a:lvl8pPr lvl="7" marR="0" rtl="0" algn="l">
              <a:spcBef>
                <a:spcPts val="703"/>
              </a:spcBef>
              <a:spcAft>
                <a:spcPts val="0"/>
              </a:spcAft>
              <a:buClr>
                <a:schemeClr val="dk1"/>
              </a:buClr>
              <a:buSzPts val="3514"/>
              <a:buFont typeface="Arial"/>
              <a:buNone/>
              <a:defRPr b="0" i="0" sz="3514" u="none" cap="none" strike="noStrike">
                <a:solidFill>
                  <a:schemeClr val="dk1"/>
                </a:solidFill>
                <a:latin typeface="Calibri"/>
                <a:ea typeface="Calibri"/>
                <a:cs typeface="Calibri"/>
                <a:sym typeface="Calibri"/>
              </a:defRPr>
            </a:lvl8pPr>
            <a:lvl9pPr lvl="8" marR="0" rtl="0" algn="l">
              <a:spcBef>
                <a:spcPts val="703"/>
              </a:spcBef>
              <a:spcAft>
                <a:spcPts val="0"/>
              </a:spcAft>
              <a:buClr>
                <a:schemeClr val="dk1"/>
              </a:buClr>
              <a:buSzPts val="3514"/>
              <a:buFont typeface="Arial"/>
              <a:buNone/>
              <a:defRPr b="0" i="0" sz="3514" u="none" cap="none" strike="noStrike">
                <a:solidFill>
                  <a:schemeClr val="dk1"/>
                </a:solidFill>
                <a:latin typeface="Calibri"/>
                <a:ea typeface="Calibri"/>
                <a:cs typeface="Calibri"/>
                <a:sym typeface="Calibri"/>
              </a:defRPr>
            </a:lvl9pPr>
          </a:lstStyle>
          <a:p/>
        </p:txBody>
      </p:sp>
      <p:sp>
        <p:nvSpPr>
          <p:cNvPr id="32" name="Google Shape;32;p5"/>
          <p:cNvSpPr txBox="1"/>
          <p:nvPr>
            <p:ph idx="1" type="body"/>
          </p:nvPr>
        </p:nvSpPr>
        <p:spPr>
          <a:xfrm>
            <a:off x="8602983" y="25763220"/>
            <a:ext cx="26334721" cy="3863340"/>
          </a:xfrm>
          <a:prstGeom prst="rect">
            <a:avLst/>
          </a:prstGeom>
          <a:noFill/>
          <a:ln>
            <a:noFill/>
          </a:ln>
        </p:spPr>
        <p:txBody>
          <a:bodyPr anchorCtr="0" anchor="t" bIns="93600" lIns="187225" spcFirstLastPara="1" rIns="187225" wrap="square" tIns="93600">
            <a:noAutofit/>
          </a:bodyPr>
          <a:lstStyle>
            <a:lvl1pPr indent="-228600" lvl="0" marL="457200" algn="l">
              <a:spcBef>
                <a:spcPts val="497"/>
              </a:spcBef>
              <a:spcAft>
                <a:spcPts val="0"/>
              </a:spcAft>
              <a:buClr>
                <a:schemeClr val="dk1"/>
              </a:buClr>
              <a:buSzPts val="2486"/>
              <a:buNone/>
              <a:defRPr sz="2486"/>
            </a:lvl1pPr>
            <a:lvl2pPr indent="-228600" lvl="1" marL="914400" algn="l">
              <a:spcBef>
                <a:spcPts val="429"/>
              </a:spcBef>
              <a:spcAft>
                <a:spcPts val="0"/>
              </a:spcAft>
              <a:buClr>
                <a:schemeClr val="dk1"/>
              </a:buClr>
              <a:buSzPts val="2143"/>
              <a:buNone/>
              <a:defRPr sz="2143"/>
            </a:lvl2pPr>
            <a:lvl3pPr indent="-228600" lvl="2" marL="1371600" algn="l">
              <a:spcBef>
                <a:spcPts val="343"/>
              </a:spcBef>
              <a:spcAft>
                <a:spcPts val="0"/>
              </a:spcAft>
              <a:buClr>
                <a:schemeClr val="dk1"/>
              </a:buClr>
              <a:buSzPts val="1714"/>
              <a:buNone/>
              <a:defRPr sz="1714"/>
            </a:lvl3pPr>
            <a:lvl4pPr indent="-228600" lvl="3" marL="1828800" algn="l">
              <a:spcBef>
                <a:spcPts val="309"/>
              </a:spcBef>
              <a:spcAft>
                <a:spcPts val="0"/>
              </a:spcAft>
              <a:buClr>
                <a:schemeClr val="dk1"/>
              </a:buClr>
              <a:buSzPts val="1543"/>
              <a:buNone/>
              <a:defRPr sz="1543"/>
            </a:lvl4pPr>
            <a:lvl5pPr indent="-228600" lvl="4" marL="2286000" algn="l">
              <a:spcBef>
                <a:spcPts val="309"/>
              </a:spcBef>
              <a:spcAft>
                <a:spcPts val="0"/>
              </a:spcAft>
              <a:buClr>
                <a:schemeClr val="dk1"/>
              </a:buClr>
              <a:buSzPts val="1543"/>
              <a:buNone/>
              <a:defRPr sz="1543"/>
            </a:lvl5pPr>
            <a:lvl6pPr indent="-228600" lvl="5" marL="2743200" algn="l">
              <a:spcBef>
                <a:spcPts val="309"/>
              </a:spcBef>
              <a:spcAft>
                <a:spcPts val="0"/>
              </a:spcAft>
              <a:buClr>
                <a:schemeClr val="dk1"/>
              </a:buClr>
              <a:buSzPts val="1543"/>
              <a:buNone/>
              <a:defRPr sz="1543"/>
            </a:lvl6pPr>
            <a:lvl7pPr indent="-228600" lvl="6" marL="3200400" algn="l">
              <a:spcBef>
                <a:spcPts val="309"/>
              </a:spcBef>
              <a:spcAft>
                <a:spcPts val="0"/>
              </a:spcAft>
              <a:buClr>
                <a:schemeClr val="dk1"/>
              </a:buClr>
              <a:buSzPts val="1543"/>
              <a:buNone/>
              <a:defRPr sz="1543"/>
            </a:lvl7pPr>
            <a:lvl8pPr indent="-228600" lvl="7" marL="3657600" algn="l">
              <a:spcBef>
                <a:spcPts val="309"/>
              </a:spcBef>
              <a:spcAft>
                <a:spcPts val="0"/>
              </a:spcAft>
              <a:buClr>
                <a:schemeClr val="dk1"/>
              </a:buClr>
              <a:buSzPts val="1543"/>
              <a:buNone/>
              <a:defRPr sz="1543"/>
            </a:lvl8pPr>
            <a:lvl9pPr indent="-228600" lvl="8" marL="4114800" algn="l">
              <a:spcBef>
                <a:spcPts val="309"/>
              </a:spcBef>
              <a:spcAft>
                <a:spcPts val="0"/>
              </a:spcAft>
              <a:buClr>
                <a:schemeClr val="dk1"/>
              </a:buClr>
              <a:buSzPts val="1543"/>
              <a:buNone/>
              <a:defRPr sz="1543"/>
            </a:lvl9pPr>
          </a:lstStyle>
          <a:p/>
        </p:txBody>
      </p:sp>
      <p:sp>
        <p:nvSpPr>
          <p:cNvPr id="33" name="Google Shape;33;p5"/>
          <p:cNvSpPr txBox="1"/>
          <p:nvPr>
            <p:ph idx="10" type="dt"/>
          </p:nvPr>
        </p:nvSpPr>
        <p:spPr>
          <a:xfrm>
            <a:off x="2193925" y="30510163"/>
            <a:ext cx="10242550" cy="1752600"/>
          </a:xfrm>
          <a:prstGeom prst="rect">
            <a:avLst/>
          </a:prstGeom>
          <a:noFill/>
          <a:ln>
            <a:noFill/>
          </a:ln>
        </p:spPr>
        <p:txBody>
          <a:bodyPr anchorCtr="0" anchor="ctr" bIns="93600" lIns="187225" spcFirstLastPara="1" rIns="187225" wrap="square" tIns="93600">
            <a:noAutofit/>
          </a:bodyPr>
          <a:lstStyle>
            <a:lvl1pPr lvl="0" algn="l">
              <a:lnSpc>
                <a:spcPct val="100000"/>
              </a:lnSpc>
              <a:spcBef>
                <a:spcPts val="0"/>
              </a:spcBef>
              <a:spcAft>
                <a:spcPts val="0"/>
              </a:spcAft>
              <a:buSzPts val="1400"/>
              <a:buNone/>
              <a:defRPr sz="2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1" type="ftr"/>
          </p:nvPr>
        </p:nvSpPr>
        <p:spPr>
          <a:xfrm>
            <a:off x="14995525" y="30510163"/>
            <a:ext cx="13900150" cy="1752600"/>
          </a:xfrm>
          <a:prstGeom prst="rect">
            <a:avLst/>
          </a:prstGeom>
          <a:noFill/>
          <a:ln>
            <a:noFill/>
          </a:ln>
        </p:spPr>
        <p:txBody>
          <a:bodyPr anchorCtr="0" anchor="ctr" bIns="93600" lIns="187225" spcFirstLastPara="1" rIns="187225" wrap="square" tIns="936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2" type="sldNum"/>
          </p:nvPr>
        </p:nvSpPr>
        <p:spPr>
          <a:xfrm>
            <a:off x="31454725" y="30510163"/>
            <a:ext cx="10242550" cy="1752600"/>
          </a:xfrm>
          <a:prstGeom prst="rect">
            <a:avLst/>
          </a:prstGeom>
          <a:noFill/>
          <a:ln>
            <a:noFill/>
          </a:ln>
        </p:spPr>
        <p:txBody>
          <a:bodyPr anchorCtr="0" anchor="ctr" bIns="93600" lIns="187225" spcFirstLastPara="1" rIns="187225" wrap="square" tIns="93600">
            <a:noAutofit/>
          </a:bodyPr>
          <a:lstStyle>
            <a:lvl1pPr indent="0" lvl="0"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36" name="Shape 36"/>
        <p:cNvGrpSpPr/>
        <p:nvPr/>
      </p:nvGrpSpPr>
      <p:grpSpPr>
        <a:xfrm>
          <a:off x="0" y="0"/>
          <a:ext cx="0" cy="0"/>
          <a:chOff x="0" y="0"/>
          <a:chExt cx="0" cy="0"/>
        </a:xfrm>
      </p:grpSpPr>
      <p:sp>
        <p:nvSpPr>
          <p:cNvPr id="37" name="Google Shape;37;p6"/>
          <p:cNvSpPr txBox="1"/>
          <p:nvPr>
            <p:ph type="title"/>
          </p:nvPr>
        </p:nvSpPr>
        <p:spPr>
          <a:xfrm>
            <a:off x="2194565" y="1310640"/>
            <a:ext cx="14439903" cy="5577840"/>
          </a:xfrm>
          <a:prstGeom prst="rect">
            <a:avLst/>
          </a:prstGeom>
          <a:noFill/>
          <a:ln>
            <a:noFill/>
          </a:ln>
        </p:spPr>
        <p:txBody>
          <a:bodyPr anchorCtr="0" anchor="b" bIns="93600" lIns="187225" spcFirstLastPara="1" rIns="187225" wrap="square" tIns="93600">
            <a:noAutofit/>
          </a:bodyPr>
          <a:lstStyle>
            <a:lvl1pPr lvl="0" algn="l">
              <a:spcBef>
                <a:spcPts val="0"/>
              </a:spcBef>
              <a:spcAft>
                <a:spcPts val="0"/>
              </a:spcAft>
              <a:buSzPts val="1400"/>
              <a:buNone/>
              <a:defRPr b="1" sz="3514"/>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8" name="Google Shape;38;p6"/>
          <p:cNvSpPr txBox="1"/>
          <p:nvPr>
            <p:ph idx="1" type="body"/>
          </p:nvPr>
        </p:nvSpPr>
        <p:spPr>
          <a:xfrm>
            <a:off x="17160241" y="1310646"/>
            <a:ext cx="24536399" cy="28094939"/>
          </a:xfrm>
          <a:prstGeom prst="rect">
            <a:avLst/>
          </a:prstGeom>
          <a:noFill/>
          <a:ln>
            <a:noFill/>
          </a:ln>
        </p:spPr>
        <p:txBody>
          <a:bodyPr anchorCtr="0" anchor="t" bIns="93600" lIns="187225" spcFirstLastPara="1" rIns="187225" wrap="square" tIns="93600">
            <a:noAutofit/>
          </a:bodyPr>
          <a:lstStyle>
            <a:lvl1pPr indent="-587819" lvl="0" marL="457200" algn="l">
              <a:spcBef>
                <a:spcPts val="1131"/>
              </a:spcBef>
              <a:spcAft>
                <a:spcPts val="0"/>
              </a:spcAft>
              <a:buClr>
                <a:schemeClr val="dk1"/>
              </a:buClr>
              <a:buSzPts val="5657"/>
              <a:buChar char="•"/>
              <a:defRPr sz="5657"/>
            </a:lvl1pPr>
            <a:lvl2pPr indent="-538797" lvl="1" marL="914400" algn="l">
              <a:spcBef>
                <a:spcPts val="977"/>
              </a:spcBef>
              <a:spcAft>
                <a:spcPts val="0"/>
              </a:spcAft>
              <a:buClr>
                <a:schemeClr val="dk1"/>
              </a:buClr>
              <a:buSzPts val="4885"/>
              <a:buChar char="–"/>
              <a:defRPr sz="4885"/>
            </a:lvl2pPr>
            <a:lvl3pPr indent="-495300" lvl="2" marL="1371600" algn="l">
              <a:spcBef>
                <a:spcPts val="840"/>
              </a:spcBef>
              <a:spcAft>
                <a:spcPts val="0"/>
              </a:spcAft>
              <a:buClr>
                <a:schemeClr val="dk1"/>
              </a:buClr>
              <a:buSzPts val="4200"/>
              <a:buChar char="•"/>
              <a:defRPr sz="4200"/>
            </a:lvl3pPr>
            <a:lvl4pPr indent="-451739" lvl="3" marL="1828800" algn="l">
              <a:spcBef>
                <a:spcPts val="703"/>
              </a:spcBef>
              <a:spcAft>
                <a:spcPts val="0"/>
              </a:spcAft>
              <a:buClr>
                <a:schemeClr val="dk1"/>
              </a:buClr>
              <a:buSzPts val="3514"/>
              <a:buChar char="–"/>
              <a:defRPr sz="3514"/>
            </a:lvl4pPr>
            <a:lvl5pPr indent="-451739" lvl="4" marL="2286000" algn="l">
              <a:spcBef>
                <a:spcPts val="703"/>
              </a:spcBef>
              <a:spcAft>
                <a:spcPts val="0"/>
              </a:spcAft>
              <a:buClr>
                <a:schemeClr val="dk1"/>
              </a:buClr>
              <a:buSzPts val="3514"/>
              <a:buChar char="»"/>
              <a:defRPr sz="3514"/>
            </a:lvl5pPr>
            <a:lvl6pPr indent="-451739" lvl="5" marL="2743200" algn="l">
              <a:spcBef>
                <a:spcPts val="703"/>
              </a:spcBef>
              <a:spcAft>
                <a:spcPts val="0"/>
              </a:spcAft>
              <a:buClr>
                <a:schemeClr val="dk1"/>
              </a:buClr>
              <a:buSzPts val="3514"/>
              <a:buChar char="•"/>
              <a:defRPr sz="3514"/>
            </a:lvl6pPr>
            <a:lvl7pPr indent="-451739" lvl="6" marL="3200400" algn="l">
              <a:spcBef>
                <a:spcPts val="703"/>
              </a:spcBef>
              <a:spcAft>
                <a:spcPts val="0"/>
              </a:spcAft>
              <a:buClr>
                <a:schemeClr val="dk1"/>
              </a:buClr>
              <a:buSzPts val="3514"/>
              <a:buChar char="•"/>
              <a:defRPr sz="3514"/>
            </a:lvl7pPr>
            <a:lvl8pPr indent="-451739" lvl="7" marL="3657600" algn="l">
              <a:spcBef>
                <a:spcPts val="703"/>
              </a:spcBef>
              <a:spcAft>
                <a:spcPts val="0"/>
              </a:spcAft>
              <a:buClr>
                <a:schemeClr val="dk1"/>
              </a:buClr>
              <a:buSzPts val="3514"/>
              <a:buChar char="•"/>
              <a:defRPr sz="3514"/>
            </a:lvl8pPr>
            <a:lvl9pPr indent="-451739" lvl="8" marL="4114800" algn="l">
              <a:spcBef>
                <a:spcPts val="703"/>
              </a:spcBef>
              <a:spcAft>
                <a:spcPts val="0"/>
              </a:spcAft>
              <a:buClr>
                <a:schemeClr val="dk1"/>
              </a:buClr>
              <a:buSzPts val="3514"/>
              <a:buChar char="•"/>
              <a:defRPr sz="3514"/>
            </a:lvl9pPr>
          </a:lstStyle>
          <a:p/>
        </p:txBody>
      </p:sp>
      <p:sp>
        <p:nvSpPr>
          <p:cNvPr id="39" name="Google Shape;39;p6"/>
          <p:cNvSpPr txBox="1"/>
          <p:nvPr>
            <p:ph idx="2" type="body"/>
          </p:nvPr>
        </p:nvSpPr>
        <p:spPr>
          <a:xfrm>
            <a:off x="2194565" y="6888486"/>
            <a:ext cx="14439903" cy="22517100"/>
          </a:xfrm>
          <a:prstGeom prst="rect">
            <a:avLst/>
          </a:prstGeom>
          <a:noFill/>
          <a:ln>
            <a:noFill/>
          </a:ln>
        </p:spPr>
        <p:txBody>
          <a:bodyPr anchorCtr="0" anchor="t" bIns="93600" lIns="187225" spcFirstLastPara="1" rIns="187225" wrap="square" tIns="93600">
            <a:noAutofit/>
          </a:bodyPr>
          <a:lstStyle>
            <a:lvl1pPr indent="-228600" lvl="0" marL="457200" algn="l">
              <a:spcBef>
                <a:spcPts val="497"/>
              </a:spcBef>
              <a:spcAft>
                <a:spcPts val="0"/>
              </a:spcAft>
              <a:buClr>
                <a:schemeClr val="dk1"/>
              </a:buClr>
              <a:buSzPts val="2486"/>
              <a:buNone/>
              <a:defRPr sz="2486"/>
            </a:lvl1pPr>
            <a:lvl2pPr indent="-228600" lvl="1" marL="914400" algn="l">
              <a:spcBef>
                <a:spcPts val="429"/>
              </a:spcBef>
              <a:spcAft>
                <a:spcPts val="0"/>
              </a:spcAft>
              <a:buClr>
                <a:schemeClr val="dk1"/>
              </a:buClr>
              <a:buSzPts val="2143"/>
              <a:buNone/>
              <a:defRPr sz="2143"/>
            </a:lvl2pPr>
            <a:lvl3pPr indent="-228600" lvl="2" marL="1371600" algn="l">
              <a:spcBef>
                <a:spcPts val="343"/>
              </a:spcBef>
              <a:spcAft>
                <a:spcPts val="0"/>
              </a:spcAft>
              <a:buClr>
                <a:schemeClr val="dk1"/>
              </a:buClr>
              <a:buSzPts val="1714"/>
              <a:buNone/>
              <a:defRPr sz="1714"/>
            </a:lvl3pPr>
            <a:lvl4pPr indent="-228600" lvl="3" marL="1828800" algn="l">
              <a:spcBef>
                <a:spcPts val="309"/>
              </a:spcBef>
              <a:spcAft>
                <a:spcPts val="0"/>
              </a:spcAft>
              <a:buClr>
                <a:schemeClr val="dk1"/>
              </a:buClr>
              <a:buSzPts val="1543"/>
              <a:buNone/>
              <a:defRPr sz="1543"/>
            </a:lvl4pPr>
            <a:lvl5pPr indent="-228600" lvl="4" marL="2286000" algn="l">
              <a:spcBef>
                <a:spcPts val="309"/>
              </a:spcBef>
              <a:spcAft>
                <a:spcPts val="0"/>
              </a:spcAft>
              <a:buClr>
                <a:schemeClr val="dk1"/>
              </a:buClr>
              <a:buSzPts val="1543"/>
              <a:buNone/>
              <a:defRPr sz="1543"/>
            </a:lvl5pPr>
            <a:lvl6pPr indent="-228600" lvl="5" marL="2743200" algn="l">
              <a:spcBef>
                <a:spcPts val="309"/>
              </a:spcBef>
              <a:spcAft>
                <a:spcPts val="0"/>
              </a:spcAft>
              <a:buClr>
                <a:schemeClr val="dk1"/>
              </a:buClr>
              <a:buSzPts val="1543"/>
              <a:buNone/>
              <a:defRPr sz="1543"/>
            </a:lvl6pPr>
            <a:lvl7pPr indent="-228600" lvl="6" marL="3200400" algn="l">
              <a:spcBef>
                <a:spcPts val="309"/>
              </a:spcBef>
              <a:spcAft>
                <a:spcPts val="0"/>
              </a:spcAft>
              <a:buClr>
                <a:schemeClr val="dk1"/>
              </a:buClr>
              <a:buSzPts val="1543"/>
              <a:buNone/>
              <a:defRPr sz="1543"/>
            </a:lvl7pPr>
            <a:lvl8pPr indent="-228600" lvl="7" marL="3657600" algn="l">
              <a:spcBef>
                <a:spcPts val="309"/>
              </a:spcBef>
              <a:spcAft>
                <a:spcPts val="0"/>
              </a:spcAft>
              <a:buClr>
                <a:schemeClr val="dk1"/>
              </a:buClr>
              <a:buSzPts val="1543"/>
              <a:buNone/>
              <a:defRPr sz="1543"/>
            </a:lvl8pPr>
            <a:lvl9pPr indent="-228600" lvl="8" marL="4114800" algn="l">
              <a:spcBef>
                <a:spcPts val="309"/>
              </a:spcBef>
              <a:spcAft>
                <a:spcPts val="0"/>
              </a:spcAft>
              <a:buClr>
                <a:schemeClr val="dk1"/>
              </a:buClr>
              <a:buSzPts val="1543"/>
              <a:buNone/>
              <a:defRPr sz="1543"/>
            </a:lvl9pPr>
          </a:lstStyle>
          <a:p/>
        </p:txBody>
      </p:sp>
      <p:sp>
        <p:nvSpPr>
          <p:cNvPr id="40" name="Google Shape;40;p6"/>
          <p:cNvSpPr txBox="1"/>
          <p:nvPr>
            <p:ph idx="10" type="dt"/>
          </p:nvPr>
        </p:nvSpPr>
        <p:spPr>
          <a:xfrm>
            <a:off x="2193925" y="30510163"/>
            <a:ext cx="10242550" cy="1752600"/>
          </a:xfrm>
          <a:prstGeom prst="rect">
            <a:avLst/>
          </a:prstGeom>
          <a:noFill/>
          <a:ln>
            <a:noFill/>
          </a:ln>
        </p:spPr>
        <p:txBody>
          <a:bodyPr anchorCtr="0" anchor="ctr" bIns="93600" lIns="187225" spcFirstLastPara="1" rIns="187225" wrap="square" tIns="93600">
            <a:noAutofit/>
          </a:bodyPr>
          <a:lstStyle>
            <a:lvl1pPr lvl="0" algn="l">
              <a:lnSpc>
                <a:spcPct val="100000"/>
              </a:lnSpc>
              <a:spcBef>
                <a:spcPts val="0"/>
              </a:spcBef>
              <a:spcAft>
                <a:spcPts val="0"/>
              </a:spcAft>
              <a:buSzPts val="1400"/>
              <a:buNone/>
              <a:defRPr sz="2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
          <p:cNvSpPr txBox="1"/>
          <p:nvPr>
            <p:ph idx="11" type="ftr"/>
          </p:nvPr>
        </p:nvSpPr>
        <p:spPr>
          <a:xfrm>
            <a:off x="14995525" y="30510163"/>
            <a:ext cx="13900150" cy="1752600"/>
          </a:xfrm>
          <a:prstGeom prst="rect">
            <a:avLst/>
          </a:prstGeom>
          <a:noFill/>
          <a:ln>
            <a:noFill/>
          </a:ln>
        </p:spPr>
        <p:txBody>
          <a:bodyPr anchorCtr="0" anchor="ctr" bIns="93600" lIns="187225" spcFirstLastPara="1" rIns="187225" wrap="square" tIns="936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
          <p:cNvSpPr txBox="1"/>
          <p:nvPr>
            <p:ph idx="12" type="sldNum"/>
          </p:nvPr>
        </p:nvSpPr>
        <p:spPr>
          <a:xfrm>
            <a:off x="31454725" y="30510163"/>
            <a:ext cx="10242550" cy="1752600"/>
          </a:xfrm>
          <a:prstGeom prst="rect">
            <a:avLst/>
          </a:prstGeom>
          <a:noFill/>
          <a:ln>
            <a:noFill/>
          </a:ln>
        </p:spPr>
        <p:txBody>
          <a:bodyPr anchorCtr="0" anchor="ctr" bIns="93600" lIns="187225" spcFirstLastPara="1" rIns="187225" wrap="square" tIns="93600">
            <a:noAutofit/>
          </a:bodyPr>
          <a:lstStyle>
            <a:lvl1pPr indent="0" lvl="0"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3" name="Shape 43"/>
        <p:cNvGrpSpPr/>
        <p:nvPr/>
      </p:nvGrpSpPr>
      <p:grpSpPr>
        <a:xfrm>
          <a:off x="0" y="0"/>
          <a:ext cx="0" cy="0"/>
          <a:chOff x="0" y="0"/>
          <a:chExt cx="0" cy="0"/>
        </a:xfrm>
      </p:grpSpPr>
      <p:sp>
        <p:nvSpPr>
          <p:cNvPr id="44" name="Google Shape;44;p7"/>
          <p:cNvSpPr txBox="1"/>
          <p:nvPr>
            <p:ph idx="10" type="dt"/>
          </p:nvPr>
        </p:nvSpPr>
        <p:spPr>
          <a:xfrm>
            <a:off x="2193925" y="30510163"/>
            <a:ext cx="10242550" cy="1752600"/>
          </a:xfrm>
          <a:prstGeom prst="rect">
            <a:avLst/>
          </a:prstGeom>
          <a:noFill/>
          <a:ln>
            <a:noFill/>
          </a:ln>
        </p:spPr>
        <p:txBody>
          <a:bodyPr anchorCtr="0" anchor="ctr" bIns="93600" lIns="187225" spcFirstLastPara="1" rIns="187225" wrap="square" tIns="93600">
            <a:noAutofit/>
          </a:bodyPr>
          <a:lstStyle>
            <a:lvl1pPr lvl="0" algn="l">
              <a:lnSpc>
                <a:spcPct val="100000"/>
              </a:lnSpc>
              <a:spcBef>
                <a:spcPts val="0"/>
              </a:spcBef>
              <a:spcAft>
                <a:spcPts val="0"/>
              </a:spcAft>
              <a:buSzPts val="1400"/>
              <a:buNone/>
              <a:defRPr sz="2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7"/>
          <p:cNvSpPr txBox="1"/>
          <p:nvPr>
            <p:ph idx="11" type="ftr"/>
          </p:nvPr>
        </p:nvSpPr>
        <p:spPr>
          <a:xfrm>
            <a:off x="14995525" y="30510163"/>
            <a:ext cx="13900150" cy="1752600"/>
          </a:xfrm>
          <a:prstGeom prst="rect">
            <a:avLst/>
          </a:prstGeom>
          <a:noFill/>
          <a:ln>
            <a:noFill/>
          </a:ln>
        </p:spPr>
        <p:txBody>
          <a:bodyPr anchorCtr="0" anchor="ctr" bIns="93600" lIns="187225" spcFirstLastPara="1" rIns="187225" wrap="square" tIns="936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7"/>
          <p:cNvSpPr txBox="1"/>
          <p:nvPr>
            <p:ph idx="12" type="sldNum"/>
          </p:nvPr>
        </p:nvSpPr>
        <p:spPr>
          <a:xfrm>
            <a:off x="31454725" y="30510163"/>
            <a:ext cx="10242550" cy="1752600"/>
          </a:xfrm>
          <a:prstGeom prst="rect">
            <a:avLst/>
          </a:prstGeom>
          <a:noFill/>
          <a:ln>
            <a:noFill/>
          </a:ln>
        </p:spPr>
        <p:txBody>
          <a:bodyPr anchorCtr="0" anchor="ctr" bIns="93600" lIns="187225" spcFirstLastPara="1" rIns="187225" wrap="square" tIns="93600">
            <a:noAutofit/>
          </a:bodyPr>
          <a:lstStyle>
            <a:lvl1pPr indent="0" lvl="0"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7" name="Shape 47"/>
        <p:cNvGrpSpPr/>
        <p:nvPr/>
      </p:nvGrpSpPr>
      <p:grpSpPr>
        <a:xfrm>
          <a:off x="0" y="0"/>
          <a:ext cx="0" cy="0"/>
          <a:chOff x="0" y="0"/>
          <a:chExt cx="0" cy="0"/>
        </a:xfrm>
      </p:grpSpPr>
      <p:sp>
        <p:nvSpPr>
          <p:cNvPr id="48" name="Google Shape;48;p8"/>
          <p:cNvSpPr txBox="1"/>
          <p:nvPr>
            <p:ph type="title"/>
          </p:nvPr>
        </p:nvSpPr>
        <p:spPr>
          <a:xfrm>
            <a:off x="2193925" y="1317625"/>
            <a:ext cx="39503351" cy="5486400"/>
          </a:xfrm>
          <a:prstGeom prst="rect">
            <a:avLst/>
          </a:prstGeom>
          <a:noFill/>
          <a:ln>
            <a:noFill/>
          </a:ln>
        </p:spPr>
        <p:txBody>
          <a:bodyPr anchorCtr="0" anchor="ctr" bIns="93600" lIns="187225" spcFirstLastPara="1" rIns="187225" wrap="square" tIns="936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9" name="Google Shape;49;p8"/>
          <p:cNvSpPr txBox="1"/>
          <p:nvPr>
            <p:ph idx="10" type="dt"/>
          </p:nvPr>
        </p:nvSpPr>
        <p:spPr>
          <a:xfrm>
            <a:off x="2193925" y="30510163"/>
            <a:ext cx="10242550" cy="1752600"/>
          </a:xfrm>
          <a:prstGeom prst="rect">
            <a:avLst/>
          </a:prstGeom>
          <a:noFill/>
          <a:ln>
            <a:noFill/>
          </a:ln>
        </p:spPr>
        <p:txBody>
          <a:bodyPr anchorCtr="0" anchor="ctr" bIns="93600" lIns="187225" spcFirstLastPara="1" rIns="187225" wrap="square" tIns="93600">
            <a:noAutofit/>
          </a:bodyPr>
          <a:lstStyle>
            <a:lvl1pPr lvl="0" algn="l">
              <a:lnSpc>
                <a:spcPct val="100000"/>
              </a:lnSpc>
              <a:spcBef>
                <a:spcPts val="0"/>
              </a:spcBef>
              <a:spcAft>
                <a:spcPts val="0"/>
              </a:spcAft>
              <a:buSzPts val="1400"/>
              <a:buNone/>
              <a:defRPr sz="2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8"/>
          <p:cNvSpPr txBox="1"/>
          <p:nvPr>
            <p:ph idx="11" type="ftr"/>
          </p:nvPr>
        </p:nvSpPr>
        <p:spPr>
          <a:xfrm>
            <a:off x="14995525" y="30510163"/>
            <a:ext cx="13900150" cy="1752600"/>
          </a:xfrm>
          <a:prstGeom prst="rect">
            <a:avLst/>
          </a:prstGeom>
          <a:noFill/>
          <a:ln>
            <a:noFill/>
          </a:ln>
        </p:spPr>
        <p:txBody>
          <a:bodyPr anchorCtr="0" anchor="ctr" bIns="93600" lIns="187225" spcFirstLastPara="1" rIns="187225" wrap="square" tIns="936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txBox="1"/>
          <p:nvPr>
            <p:ph idx="12" type="sldNum"/>
          </p:nvPr>
        </p:nvSpPr>
        <p:spPr>
          <a:xfrm>
            <a:off x="31454725" y="30510163"/>
            <a:ext cx="10242550" cy="1752600"/>
          </a:xfrm>
          <a:prstGeom prst="rect">
            <a:avLst/>
          </a:prstGeom>
          <a:noFill/>
          <a:ln>
            <a:noFill/>
          </a:ln>
        </p:spPr>
        <p:txBody>
          <a:bodyPr anchorCtr="0" anchor="ctr" bIns="93600" lIns="187225" spcFirstLastPara="1" rIns="187225" wrap="square" tIns="93600">
            <a:noAutofit/>
          </a:bodyPr>
          <a:lstStyle>
            <a:lvl1pPr indent="0" lvl="0"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2" name="Shape 52"/>
        <p:cNvGrpSpPr/>
        <p:nvPr/>
      </p:nvGrpSpPr>
      <p:grpSpPr>
        <a:xfrm>
          <a:off x="0" y="0"/>
          <a:ext cx="0" cy="0"/>
          <a:chOff x="0" y="0"/>
          <a:chExt cx="0" cy="0"/>
        </a:xfrm>
      </p:grpSpPr>
      <p:sp>
        <p:nvSpPr>
          <p:cNvPr id="53" name="Google Shape;53;p9"/>
          <p:cNvSpPr txBox="1"/>
          <p:nvPr>
            <p:ph type="title"/>
          </p:nvPr>
        </p:nvSpPr>
        <p:spPr>
          <a:xfrm>
            <a:off x="2194560" y="1318260"/>
            <a:ext cx="39502081" cy="5486400"/>
          </a:xfrm>
          <a:prstGeom prst="rect">
            <a:avLst/>
          </a:prstGeom>
          <a:noFill/>
          <a:ln>
            <a:noFill/>
          </a:ln>
        </p:spPr>
        <p:txBody>
          <a:bodyPr anchorCtr="0" anchor="ctr" bIns="93600" lIns="187225" spcFirstLastPara="1" rIns="187225" wrap="square" tIns="936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4" name="Google Shape;54;p9"/>
          <p:cNvSpPr txBox="1"/>
          <p:nvPr>
            <p:ph idx="1" type="body"/>
          </p:nvPr>
        </p:nvSpPr>
        <p:spPr>
          <a:xfrm>
            <a:off x="2194561" y="7368540"/>
            <a:ext cx="19392903" cy="3070860"/>
          </a:xfrm>
          <a:prstGeom prst="rect">
            <a:avLst/>
          </a:prstGeom>
          <a:noFill/>
          <a:ln>
            <a:noFill/>
          </a:ln>
        </p:spPr>
        <p:txBody>
          <a:bodyPr anchorCtr="0" anchor="b" bIns="93600" lIns="187225" spcFirstLastPara="1" rIns="187225" wrap="square" tIns="93600">
            <a:noAutofit/>
          </a:bodyPr>
          <a:lstStyle>
            <a:lvl1pPr indent="-228600" lvl="0" marL="457200" algn="l">
              <a:spcBef>
                <a:spcPts val="840"/>
              </a:spcBef>
              <a:spcAft>
                <a:spcPts val="0"/>
              </a:spcAft>
              <a:buClr>
                <a:schemeClr val="dk1"/>
              </a:buClr>
              <a:buSzPts val="4200"/>
              <a:buNone/>
              <a:defRPr b="1" sz="4200"/>
            </a:lvl1pPr>
            <a:lvl2pPr indent="-228600" lvl="1" marL="914400" algn="l">
              <a:spcBef>
                <a:spcPts val="703"/>
              </a:spcBef>
              <a:spcAft>
                <a:spcPts val="0"/>
              </a:spcAft>
              <a:buClr>
                <a:schemeClr val="dk1"/>
              </a:buClr>
              <a:buSzPts val="3514"/>
              <a:buNone/>
              <a:defRPr b="1" sz="3514"/>
            </a:lvl2pPr>
            <a:lvl3pPr indent="-228600" lvl="2" marL="1371600" algn="l">
              <a:spcBef>
                <a:spcPts val="634"/>
              </a:spcBef>
              <a:spcAft>
                <a:spcPts val="0"/>
              </a:spcAft>
              <a:buClr>
                <a:schemeClr val="dk1"/>
              </a:buClr>
              <a:buSzPts val="3171"/>
              <a:buNone/>
              <a:defRPr b="1" sz="3171"/>
            </a:lvl3pPr>
            <a:lvl4pPr indent="-228600" lvl="3" marL="1828800" algn="l">
              <a:spcBef>
                <a:spcPts val="566"/>
              </a:spcBef>
              <a:spcAft>
                <a:spcPts val="0"/>
              </a:spcAft>
              <a:buClr>
                <a:schemeClr val="dk1"/>
              </a:buClr>
              <a:buSzPts val="2828"/>
              <a:buNone/>
              <a:defRPr b="1" sz="2828"/>
            </a:lvl4pPr>
            <a:lvl5pPr indent="-228600" lvl="4" marL="2286000" algn="l">
              <a:spcBef>
                <a:spcPts val="566"/>
              </a:spcBef>
              <a:spcAft>
                <a:spcPts val="0"/>
              </a:spcAft>
              <a:buClr>
                <a:schemeClr val="dk1"/>
              </a:buClr>
              <a:buSzPts val="2828"/>
              <a:buNone/>
              <a:defRPr b="1" sz="2828"/>
            </a:lvl5pPr>
            <a:lvl6pPr indent="-228600" lvl="5" marL="2743200" algn="l">
              <a:spcBef>
                <a:spcPts val="566"/>
              </a:spcBef>
              <a:spcAft>
                <a:spcPts val="0"/>
              </a:spcAft>
              <a:buClr>
                <a:schemeClr val="dk1"/>
              </a:buClr>
              <a:buSzPts val="2828"/>
              <a:buNone/>
              <a:defRPr b="1" sz="2828"/>
            </a:lvl6pPr>
            <a:lvl7pPr indent="-228600" lvl="6" marL="3200400" algn="l">
              <a:spcBef>
                <a:spcPts val="566"/>
              </a:spcBef>
              <a:spcAft>
                <a:spcPts val="0"/>
              </a:spcAft>
              <a:buClr>
                <a:schemeClr val="dk1"/>
              </a:buClr>
              <a:buSzPts val="2828"/>
              <a:buNone/>
              <a:defRPr b="1" sz="2828"/>
            </a:lvl7pPr>
            <a:lvl8pPr indent="-228600" lvl="7" marL="3657600" algn="l">
              <a:spcBef>
                <a:spcPts val="566"/>
              </a:spcBef>
              <a:spcAft>
                <a:spcPts val="0"/>
              </a:spcAft>
              <a:buClr>
                <a:schemeClr val="dk1"/>
              </a:buClr>
              <a:buSzPts val="2828"/>
              <a:buNone/>
              <a:defRPr b="1" sz="2828"/>
            </a:lvl8pPr>
            <a:lvl9pPr indent="-228600" lvl="8" marL="4114800" algn="l">
              <a:spcBef>
                <a:spcPts val="566"/>
              </a:spcBef>
              <a:spcAft>
                <a:spcPts val="0"/>
              </a:spcAft>
              <a:buClr>
                <a:schemeClr val="dk1"/>
              </a:buClr>
              <a:buSzPts val="2828"/>
              <a:buNone/>
              <a:defRPr b="1" sz="2828"/>
            </a:lvl9pPr>
          </a:lstStyle>
          <a:p/>
        </p:txBody>
      </p:sp>
      <p:sp>
        <p:nvSpPr>
          <p:cNvPr id="55" name="Google Shape;55;p9"/>
          <p:cNvSpPr txBox="1"/>
          <p:nvPr>
            <p:ph idx="2" type="body"/>
          </p:nvPr>
        </p:nvSpPr>
        <p:spPr>
          <a:xfrm>
            <a:off x="2194561" y="10439400"/>
            <a:ext cx="19392903" cy="18966180"/>
          </a:xfrm>
          <a:prstGeom prst="rect">
            <a:avLst/>
          </a:prstGeom>
          <a:noFill/>
          <a:ln>
            <a:noFill/>
          </a:ln>
        </p:spPr>
        <p:txBody>
          <a:bodyPr anchorCtr="0" anchor="t" bIns="93600" lIns="187225" spcFirstLastPara="1" rIns="187225" wrap="square" tIns="93600">
            <a:noAutofit/>
          </a:bodyPr>
          <a:lstStyle>
            <a:lvl1pPr indent="-495300" lvl="0" marL="457200" algn="l">
              <a:spcBef>
                <a:spcPts val="840"/>
              </a:spcBef>
              <a:spcAft>
                <a:spcPts val="0"/>
              </a:spcAft>
              <a:buClr>
                <a:schemeClr val="dk1"/>
              </a:buClr>
              <a:buSzPts val="4200"/>
              <a:buChar char="•"/>
              <a:defRPr sz="4200"/>
            </a:lvl1pPr>
            <a:lvl2pPr indent="-451739" lvl="1" marL="914400" algn="l">
              <a:spcBef>
                <a:spcPts val="703"/>
              </a:spcBef>
              <a:spcAft>
                <a:spcPts val="0"/>
              </a:spcAft>
              <a:buClr>
                <a:schemeClr val="dk1"/>
              </a:buClr>
              <a:buSzPts val="3514"/>
              <a:buChar char="–"/>
              <a:defRPr sz="3514"/>
            </a:lvl2pPr>
            <a:lvl3pPr indent="-429958" lvl="2" marL="1371600" algn="l">
              <a:spcBef>
                <a:spcPts val="634"/>
              </a:spcBef>
              <a:spcAft>
                <a:spcPts val="0"/>
              </a:spcAft>
              <a:buClr>
                <a:schemeClr val="dk1"/>
              </a:buClr>
              <a:buSzPts val="3171"/>
              <a:buChar char="•"/>
              <a:defRPr sz="3171"/>
            </a:lvl3pPr>
            <a:lvl4pPr indent="-408178" lvl="3" marL="1828800" algn="l">
              <a:spcBef>
                <a:spcPts val="566"/>
              </a:spcBef>
              <a:spcAft>
                <a:spcPts val="0"/>
              </a:spcAft>
              <a:buClr>
                <a:schemeClr val="dk1"/>
              </a:buClr>
              <a:buSzPts val="2828"/>
              <a:buChar char="–"/>
              <a:defRPr sz="2828"/>
            </a:lvl4pPr>
            <a:lvl5pPr indent="-408178" lvl="4" marL="2286000" algn="l">
              <a:spcBef>
                <a:spcPts val="566"/>
              </a:spcBef>
              <a:spcAft>
                <a:spcPts val="0"/>
              </a:spcAft>
              <a:buClr>
                <a:schemeClr val="dk1"/>
              </a:buClr>
              <a:buSzPts val="2828"/>
              <a:buChar char="»"/>
              <a:defRPr sz="2828"/>
            </a:lvl5pPr>
            <a:lvl6pPr indent="-408178" lvl="5" marL="2743200" algn="l">
              <a:spcBef>
                <a:spcPts val="566"/>
              </a:spcBef>
              <a:spcAft>
                <a:spcPts val="0"/>
              </a:spcAft>
              <a:buClr>
                <a:schemeClr val="dk1"/>
              </a:buClr>
              <a:buSzPts val="2828"/>
              <a:buChar char="•"/>
              <a:defRPr sz="2828"/>
            </a:lvl6pPr>
            <a:lvl7pPr indent="-408178" lvl="6" marL="3200400" algn="l">
              <a:spcBef>
                <a:spcPts val="566"/>
              </a:spcBef>
              <a:spcAft>
                <a:spcPts val="0"/>
              </a:spcAft>
              <a:buClr>
                <a:schemeClr val="dk1"/>
              </a:buClr>
              <a:buSzPts val="2828"/>
              <a:buChar char="•"/>
              <a:defRPr sz="2828"/>
            </a:lvl7pPr>
            <a:lvl8pPr indent="-408178" lvl="7" marL="3657600" algn="l">
              <a:spcBef>
                <a:spcPts val="566"/>
              </a:spcBef>
              <a:spcAft>
                <a:spcPts val="0"/>
              </a:spcAft>
              <a:buClr>
                <a:schemeClr val="dk1"/>
              </a:buClr>
              <a:buSzPts val="2828"/>
              <a:buChar char="•"/>
              <a:defRPr sz="2828"/>
            </a:lvl8pPr>
            <a:lvl9pPr indent="-408178" lvl="8" marL="4114800" algn="l">
              <a:spcBef>
                <a:spcPts val="566"/>
              </a:spcBef>
              <a:spcAft>
                <a:spcPts val="0"/>
              </a:spcAft>
              <a:buClr>
                <a:schemeClr val="dk1"/>
              </a:buClr>
              <a:buSzPts val="2828"/>
              <a:buChar char="•"/>
              <a:defRPr sz="2828"/>
            </a:lvl9pPr>
          </a:lstStyle>
          <a:p/>
        </p:txBody>
      </p:sp>
      <p:sp>
        <p:nvSpPr>
          <p:cNvPr id="56" name="Google Shape;56;p9"/>
          <p:cNvSpPr txBox="1"/>
          <p:nvPr>
            <p:ph idx="3" type="body"/>
          </p:nvPr>
        </p:nvSpPr>
        <p:spPr>
          <a:xfrm>
            <a:off x="22296123" y="7368540"/>
            <a:ext cx="19400519" cy="3070860"/>
          </a:xfrm>
          <a:prstGeom prst="rect">
            <a:avLst/>
          </a:prstGeom>
          <a:noFill/>
          <a:ln>
            <a:noFill/>
          </a:ln>
        </p:spPr>
        <p:txBody>
          <a:bodyPr anchorCtr="0" anchor="b" bIns="93600" lIns="187225" spcFirstLastPara="1" rIns="187225" wrap="square" tIns="93600">
            <a:noAutofit/>
          </a:bodyPr>
          <a:lstStyle>
            <a:lvl1pPr indent="-228600" lvl="0" marL="457200" algn="l">
              <a:spcBef>
                <a:spcPts val="840"/>
              </a:spcBef>
              <a:spcAft>
                <a:spcPts val="0"/>
              </a:spcAft>
              <a:buClr>
                <a:schemeClr val="dk1"/>
              </a:buClr>
              <a:buSzPts val="4200"/>
              <a:buNone/>
              <a:defRPr b="1" sz="4200"/>
            </a:lvl1pPr>
            <a:lvl2pPr indent="-228600" lvl="1" marL="914400" algn="l">
              <a:spcBef>
                <a:spcPts val="703"/>
              </a:spcBef>
              <a:spcAft>
                <a:spcPts val="0"/>
              </a:spcAft>
              <a:buClr>
                <a:schemeClr val="dk1"/>
              </a:buClr>
              <a:buSzPts val="3514"/>
              <a:buNone/>
              <a:defRPr b="1" sz="3514"/>
            </a:lvl2pPr>
            <a:lvl3pPr indent="-228600" lvl="2" marL="1371600" algn="l">
              <a:spcBef>
                <a:spcPts val="634"/>
              </a:spcBef>
              <a:spcAft>
                <a:spcPts val="0"/>
              </a:spcAft>
              <a:buClr>
                <a:schemeClr val="dk1"/>
              </a:buClr>
              <a:buSzPts val="3171"/>
              <a:buNone/>
              <a:defRPr b="1" sz="3171"/>
            </a:lvl3pPr>
            <a:lvl4pPr indent="-228600" lvl="3" marL="1828800" algn="l">
              <a:spcBef>
                <a:spcPts val="566"/>
              </a:spcBef>
              <a:spcAft>
                <a:spcPts val="0"/>
              </a:spcAft>
              <a:buClr>
                <a:schemeClr val="dk1"/>
              </a:buClr>
              <a:buSzPts val="2828"/>
              <a:buNone/>
              <a:defRPr b="1" sz="2828"/>
            </a:lvl4pPr>
            <a:lvl5pPr indent="-228600" lvl="4" marL="2286000" algn="l">
              <a:spcBef>
                <a:spcPts val="566"/>
              </a:spcBef>
              <a:spcAft>
                <a:spcPts val="0"/>
              </a:spcAft>
              <a:buClr>
                <a:schemeClr val="dk1"/>
              </a:buClr>
              <a:buSzPts val="2828"/>
              <a:buNone/>
              <a:defRPr b="1" sz="2828"/>
            </a:lvl5pPr>
            <a:lvl6pPr indent="-228600" lvl="5" marL="2743200" algn="l">
              <a:spcBef>
                <a:spcPts val="566"/>
              </a:spcBef>
              <a:spcAft>
                <a:spcPts val="0"/>
              </a:spcAft>
              <a:buClr>
                <a:schemeClr val="dk1"/>
              </a:buClr>
              <a:buSzPts val="2828"/>
              <a:buNone/>
              <a:defRPr b="1" sz="2828"/>
            </a:lvl6pPr>
            <a:lvl7pPr indent="-228600" lvl="6" marL="3200400" algn="l">
              <a:spcBef>
                <a:spcPts val="566"/>
              </a:spcBef>
              <a:spcAft>
                <a:spcPts val="0"/>
              </a:spcAft>
              <a:buClr>
                <a:schemeClr val="dk1"/>
              </a:buClr>
              <a:buSzPts val="2828"/>
              <a:buNone/>
              <a:defRPr b="1" sz="2828"/>
            </a:lvl7pPr>
            <a:lvl8pPr indent="-228600" lvl="7" marL="3657600" algn="l">
              <a:spcBef>
                <a:spcPts val="566"/>
              </a:spcBef>
              <a:spcAft>
                <a:spcPts val="0"/>
              </a:spcAft>
              <a:buClr>
                <a:schemeClr val="dk1"/>
              </a:buClr>
              <a:buSzPts val="2828"/>
              <a:buNone/>
              <a:defRPr b="1" sz="2828"/>
            </a:lvl8pPr>
            <a:lvl9pPr indent="-228600" lvl="8" marL="4114800" algn="l">
              <a:spcBef>
                <a:spcPts val="566"/>
              </a:spcBef>
              <a:spcAft>
                <a:spcPts val="0"/>
              </a:spcAft>
              <a:buClr>
                <a:schemeClr val="dk1"/>
              </a:buClr>
              <a:buSzPts val="2828"/>
              <a:buNone/>
              <a:defRPr b="1" sz="2828"/>
            </a:lvl9pPr>
          </a:lstStyle>
          <a:p/>
        </p:txBody>
      </p:sp>
      <p:sp>
        <p:nvSpPr>
          <p:cNvPr id="57" name="Google Shape;57;p9"/>
          <p:cNvSpPr txBox="1"/>
          <p:nvPr>
            <p:ph idx="4" type="body"/>
          </p:nvPr>
        </p:nvSpPr>
        <p:spPr>
          <a:xfrm>
            <a:off x="22296123" y="10439400"/>
            <a:ext cx="19400519" cy="18966180"/>
          </a:xfrm>
          <a:prstGeom prst="rect">
            <a:avLst/>
          </a:prstGeom>
          <a:noFill/>
          <a:ln>
            <a:noFill/>
          </a:ln>
        </p:spPr>
        <p:txBody>
          <a:bodyPr anchorCtr="0" anchor="t" bIns="93600" lIns="187225" spcFirstLastPara="1" rIns="187225" wrap="square" tIns="93600">
            <a:noAutofit/>
          </a:bodyPr>
          <a:lstStyle>
            <a:lvl1pPr indent="-495300" lvl="0" marL="457200" algn="l">
              <a:spcBef>
                <a:spcPts val="840"/>
              </a:spcBef>
              <a:spcAft>
                <a:spcPts val="0"/>
              </a:spcAft>
              <a:buClr>
                <a:schemeClr val="dk1"/>
              </a:buClr>
              <a:buSzPts val="4200"/>
              <a:buChar char="•"/>
              <a:defRPr sz="4200"/>
            </a:lvl1pPr>
            <a:lvl2pPr indent="-451739" lvl="1" marL="914400" algn="l">
              <a:spcBef>
                <a:spcPts val="703"/>
              </a:spcBef>
              <a:spcAft>
                <a:spcPts val="0"/>
              </a:spcAft>
              <a:buClr>
                <a:schemeClr val="dk1"/>
              </a:buClr>
              <a:buSzPts val="3514"/>
              <a:buChar char="–"/>
              <a:defRPr sz="3514"/>
            </a:lvl2pPr>
            <a:lvl3pPr indent="-429958" lvl="2" marL="1371600" algn="l">
              <a:spcBef>
                <a:spcPts val="634"/>
              </a:spcBef>
              <a:spcAft>
                <a:spcPts val="0"/>
              </a:spcAft>
              <a:buClr>
                <a:schemeClr val="dk1"/>
              </a:buClr>
              <a:buSzPts val="3171"/>
              <a:buChar char="•"/>
              <a:defRPr sz="3171"/>
            </a:lvl3pPr>
            <a:lvl4pPr indent="-408178" lvl="3" marL="1828800" algn="l">
              <a:spcBef>
                <a:spcPts val="566"/>
              </a:spcBef>
              <a:spcAft>
                <a:spcPts val="0"/>
              </a:spcAft>
              <a:buClr>
                <a:schemeClr val="dk1"/>
              </a:buClr>
              <a:buSzPts val="2828"/>
              <a:buChar char="–"/>
              <a:defRPr sz="2828"/>
            </a:lvl4pPr>
            <a:lvl5pPr indent="-408178" lvl="4" marL="2286000" algn="l">
              <a:spcBef>
                <a:spcPts val="566"/>
              </a:spcBef>
              <a:spcAft>
                <a:spcPts val="0"/>
              </a:spcAft>
              <a:buClr>
                <a:schemeClr val="dk1"/>
              </a:buClr>
              <a:buSzPts val="2828"/>
              <a:buChar char="»"/>
              <a:defRPr sz="2828"/>
            </a:lvl5pPr>
            <a:lvl6pPr indent="-408178" lvl="5" marL="2743200" algn="l">
              <a:spcBef>
                <a:spcPts val="566"/>
              </a:spcBef>
              <a:spcAft>
                <a:spcPts val="0"/>
              </a:spcAft>
              <a:buClr>
                <a:schemeClr val="dk1"/>
              </a:buClr>
              <a:buSzPts val="2828"/>
              <a:buChar char="•"/>
              <a:defRPr sz="2828"/>
            </a:lvl6pPr>
            <a:lvl7pPr indent="-408178" lvl="6" marL="3200400" algn="l">
              <a:spcBef>
                <a:spcPts val="566"/>
              </a:spcBef>
              <a:spcAft>
                <a:spcPts val="0"/>
              </a:spcAft>
              <a:buClr>
                <a:schemeClr val="dk1"/>
              </a:buClr>
              <a:buSzPts val="2828"/>
              <a:buChar char="•"/>
              <a:defRPr sz="2828"/>
            </a:lvl7pPr>
            <a:lvl8pPr indent="-408178" lvl="7" marL="3657600" algn="l">
              <a:spcBef>
                <a:spcPts val="566"/>
              </a:spcBef>
              <a:spcAft>
                <a:spcPts val="0"/>
              </a:spcAft>
              <a:buClr>
                <a:schemeClr val="dk1"/>
              </a:buClr>
              <a:buSzPts val="2828"/>
              <a:buChar char="•"/>
              <a:defRPr sz="2828"/>
            </a:lvl8pPr>
            <a:lvl9pPr indent="-408178" lvl="8" marL="4114800" algn="l">
              <a:spcBef>
                <a:spcPts val="566"/>
              </a:spcBef>
              <a:spcAft>
                <a:spcPts val="0"/>
              </a:spcAft>
              <a:buClr>
                <a:schemeClr val="dk1"/>
              </a:buClr>
              <a:buSzPts val="2828"/>
              <a:buChar char="•"/>
              <a:defRPr sz="2828"/>
            </a:lvl9pPr>
          </a:lstStyle>
          <a:p/>
        </p:txBody>
      </p:sp>
      <p:sp>
        <p:nvSpPr>
          <p:cNvPr id="58" name="Google Shape;58;p9"/>
          <p:cNvSpPr txBox="1"/>
          <p:nvPr>
            <p:ph idx="10" type="dt"/>
          </p:nvPr>
        </p:nvSpPr>
        <p:spPr>
          <a:xfrm>
            <a:off x="2193925" y="30510163"/>
            <a:ext cx="10242550" cy="1752600"/>
          </a:xfrm>
          <a:prstGeom prst="rect">
            <a:avLst/>
          </a:prstGeom>
          <a:noFill/>
          <a:ln>
            <a:noFill/>
          </a:ln>
        </p:spPr>
        <p:txBody>
          <a:bodyPr anchorCtr="0" anchor="ctr" bIns="93600" lIns="187225" spcFirstLastPara="1" rIns="187225" wrap="square" tIns="93600">
            <a:noAutofit/>
          </a:bodyPr>
          <a:lstStyle>
            <a:lvl1pPr lvl="0" algn="l">
              <a:lnSpc>
                <a:spcPct val="100000"/>
              </a:lnSpc>
              <a:spcBef>
                <a:spcPts val="0"/>
              </a:spcBef>
              <a:spcAft>
                <a:spcPts val="0"/>
              </a:spcAft>
              <a:buSzPts val="1400"/>
              <a:buNone/>
              <a:defRPr sz="2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1" type="ftr"/>
          </p:nvPr>
        </p:nvSpPr>
        <p:spPr>
          <a:xfrm>
            <a:off x="14995525" y="30510163"/>
            <a:ext cx="13900150" cy="1752600"/>
          </a:xfrm>
          <a:prstGeom prst="rect">
            <a:avLst/>
          </a:prstGeom>
          <a:noFill/>
          <a:ln>
            <a:noFill/>
          </a:ln>
        </p:spPr>
        <p:txBody>
          <a:bodyPr anchorCtr="0" anchor="ctr" bIns="93600" lIns="187225" spcFirstLastPara="1" rIns="187225" wrap="square" tIns="936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2" type="sldNum"/>
          </p:nvPr>
        </p:nvSpPr>
        <p:spPr>
          <a:xfrm>
            <a:off x="31454725" y="30510163"/>
            <a:ext cx="10242550" cy="1752600"/>
          </a:xfrm>
          <a:prstGeom prst="rect">
            <a:avLst/>
          </a:prstGeom>
          <a:noFill/>
          <a:ln>
            <a:noFill/>
          </a:ln>
        </p:spPr>
        <p:txBody>
          <a:bodyPr anchorCtr="0" anchor="ctr" bIns="93600" lIns="187225" spcFirstLastPara="1" rIns="187225" wrap="square" tIns="93600">
            <a:noAutofit/>
          </a:bodyPr>
          <a:lstStyle>
            <a:lvl1pPr indent="0" lvl="0"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61" name="Shape 61"/>
        <p:cNvGrpSpPr/>
        <p:nvPr/>
      </p:nvGrpSpPr>
      <p:grpSpPr>
        <a:xfrm>
          <a:off x="0" y="0"/>
          <a:ext cx="0" cy="0"/>
          <a:chOff x="0" y="0"/>
          <a:chExt cx="0" cy="0"/>
        </a:xfrm>
      </p:grpSpPr>
      <p:sp>
        <p:nvSpPr>
          <p:cNvPr id="62" name="Google Shape;62;p10"/>
          <p:cNvSpPr txBox="1"/>
          <p:nvPr>
            <p:ph type="title"/>
          </p:nvPr>
        </p:nvSpPr>
        <p:spPr>
          <a:xfrm>
            <a:off x="2193925" y="1317625"/>
            <a:ext cx="39503351" cy="5486400"/>
          </a:xfrm>
          <a:prstGeom prst="rect">
            <a:avLst/>
          </a:prstGeom>
          <a:noFill/>
          <a:ln>
            <a:noFill/>
          </a:ln>
        </p:spPr>
        <p:txBody>
          <a:bodyPr anchorCtr="0" anchor="ctr" bIns="93600" lIns="187225" spcFirstLastPara="1" rIns="187225" wrap="square" tIns="936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3" name="Google Shape;63;p10"/>
          <p:cNvSpPr txBox="1"/>
          <p:nvPr>
            <p:ph idx="1" type="body"/>
          </p:nvPr>
        </p:nvSpPr>
        <p:spPr>
          <a:xfrm>
            <a:off x="7901944" y="6141720"/>
            <a:ext cx="70736458" cy="17381219"/>
          </a:xfrm>
          <a:prstGeom prst="rect">
            <a:avLst/>
          </a:prstGeom>
          <a:noFill/>
          <a:ln>
            <a:noFill/>
          </a:ln>
        </p:spPr>
        <p:txBody>
          <a:bodyPr anchorCtr="0" anchor="t" bIns="93600" lIns="187225" spcFirstLastPara="1" rIns="187225" wrap="square" tIns="93600">
            <a:noAutofit/>
          </a:bodyPr>
          <a:lstStyle>
            <a:lvl1pPr indent="-538797" lvl="0" marL="457200" algn="l">
              <a:spcBef>
                <a:spcPts val="977"/>
              </a:spcBef>
              <a:spcAft>
                <a:spcPts val="0"/>
              </a:spcAft>
              <a:buClr>
                <a:schemeClr val="dk1"/>
              </a:buClr>
              <a:buSzPts val="4885"/>
              <a:buChar char="•"/>
              <a:defRPr sz="4885"/>
            </a:lvl1pPr>
            <a:lvl2pPr indent="-495300" lvl="1" marL="914400" algn="l">
              <a:spcBef>
                <a:spcPts val="840"/>
              </a:spcBef>
              <a:spcAft>
                <a:spcPts val="0"/>
              </a:spcAft>
              <a:buClr>
                <a:schemeClr val="dk1"/>
              </a:buClr>
              <a:buSzPts val="4200"/>
              <a:buChar char="–"/>
              <a:defRPr sz="4200"/>
            </a:lvl2pPr>
            <a:lvl3pPr indent="-451739" lvl="2" marL="1371600" algn="l">
              <a:spcBef>
                <a:spcPts val="703"/>
              </a:spcBef>
              <a:spcAft>
                <a:spcPts val="0"/>
              </a:spcAft>
              <a:buClr>
                <a:schemeClr val="dk1"/>
              </a:buClr>
              <a:buSzPts val="3514"/>
              <a:buChar char="•"/>
              <a:defRPr sz="3514"/>
            </a:lvl3pPr>
            <a:lvl4pPr indent="-429958" lvl="3" marL="1828800" algn="l">
              <a:spcBef>
                <a:spcPts val="634"/>
              </a:spcBef>
              <a:spcAft>
                <a:spcPts val="0"/>
              </a:spcAft>
              <a:buClr>
                <a:schemeClr val="dk1"/>
              </a:buClr>
              <a:buSzPts val="3171"/>
              <a:buChar char="–"/>
              <a:defRPr sz="3171"/>
            </a:lvl4pPr>
            <a:lvl5pPr indent="-429958" lvl="4" marL="2286000" algn="l">
              <a:spcBef>
                <a:spcPts val="634"/>
              </a:spcBef>
              <a:spcAft>
                <a:spcPts val="0"/>
              </a:spcAft>
              <a:buClr>
                <a:schemeClr val="dk1"/>
              </a:buClr>
              <a:buSzPts val="3171"/>
              <a:buChar char="»"/>
              <a:defRPr sz="3171"/>
            </a:lvl5pPr>
            <a:lvl6pPr indent="-429958" lvl="5" marL="2743200" algn="l">
              <a:spcBef>
                <a:spcPts val="634"/>
              </a:spcBef>
              <a:spcAft>
                <a:spcPts val="0"/>
              </a:spcAft>
              <a:buClr>
                <a:schemeClr val="dk1"/>
              </a:buClr>
              <a:buSzPts val="3171"/>
              <a:buChar char="•"/>
              <a:defRPr sz="3171"/>
            </a:lvl6pPr>
            <a:lvl7pPr indent="-429958" lvl="6" marL="3200400" algn="l">
              <a:spcBef>
                <a:spcPts val="634"/>
              </a:spcBef>
              <a:spcAft>
                <a:spcPts val="0"/>
              </a:spcAft>
              <a:buClr>
                <a:schemeClr val="dk1"/>
              </a:buClr>
              <a:buSzPts val="3171"/>
              <a:buChar char="•"/>
              <a:defRPr sz="3171"/>
            </a:lvl7pPr>
            <a:lvl8pPr indent="-429958" lvl="7" marL="3657600" algn="l">
              <a:spcBef>
                <a:spcPts val="634"/>
              </a:spcBef>
              <a:spcAft>
                <a:spcPts val="0"/>
              </a:spcAft>
              <a:buClr>
                <a:schemeClr val="dk1"/>
              </a:buClr>
              <a:buSzPts val="3171"/>
              <a:buChar char="•"/>
              <a:defRPr sz="3171"/>
            </a:lvl8pPr>
            <a:lvl9pPr indent="-429958" lvl="8" marL="4114800" algn="l">
              <a:spcBef>
                <a:spcPts val="634"/>
              </a:spcBef>
              <a:spcAft>
                <a:spcPts val="0"/>
              </a:spcAft>
              <a:buClr>
                <a:schemeClr val="dk1"/>
              </a:buClr>
              <a:buSzPts val="3171"/>
              <a:buChar char="•"/>
              <a:defRPr sz="3171"/>
            </a:lvl9pPr>
          </a:lstStyle>
          <a:p/>
        </p:txBody>
      </p:sp>
      <p:sp>
        <p:nvSpPr>
          <p:cNvPr id="64" name="Google Shape;64;p10"/>
          <p:cNvSpPr txBox="1"/>
          <p:nvPr>
            <p:ph idx="2" type="body"/>
          </p:nvPr>
        </p:nvSpPr>
        <p:spPr>
          <a:xfrm>
            <a:off x="79369925" y="6141720"/>
            <a:ext cx="70736464" cy="17381219"/>
          </a:xfrm>
          <a:prstGeom prst="rect">
            <a:avLst/>
          </a:prstGeom>
          <a:noFill/>
          <a:ln>
            <a:noFill/>
          </a:ln>
        </p:spPr>
        <p:txBody>
          <a:bodyPr anchorCtr="0" anchor="t" bIns="93600" lIns="187225" spcFirstLastPara="1" rIns="187225" wrap="square" tIns="93600">
            <a:noAutofit/>
          </a:bodyPr>
          <a:lstStyle>
            <a:lvl1pPr indent="-538797" lvl="0" marL="457200" algn="l">
              <a:spcBef>
                <a:spcPts val="977"/>
              </a:spcBef>
              <a:spcAft>
                <a:spcPts val="0"/>
              </a:spcAft>
              <a:buClr>
                <a:schemeClr val="dk1"/>
              </a:buClr>
              <a:buSzPts val="4885"/>
              <a:buChar char="•"/>
              <a:defRPr sz="4885"/>
            </a:lvl1pPr>
            <a:lvl2pPr indent="-495300" lvl="1" marL="914400" algn="l">
              <a:spcBef>
                <a:spcPts val="840"/>
              </a:spcBef>
              <a:spcAft>
                <a:spcPts val="0"/>
              </a:spcAft>
              <a:buClr>
                <a:schemeClr val="dk1"/>
              </a:buClr>
              <a:buSzPts val="4200"/>
              <a:buChar char="–"/>
              <a:defRPr sz="4200"/>
            </a:lvl2pPr>
            <a:lvl3pPr indent="-451739" lvl="2" marL="1371600" algn="l">
              <a:spcBef>
                <a:spcPts val="703"/>
              </a:spcBef>
              <a:spcAft>
                <a:spcPts val="0"/>
              </a:spcAft>
              <a:buClr>
                <a:schemeClr val="dk1"/>
              </a:buClr>
              <a:buSzPts val="3514"/>
              <a:buChar char="•"/>
              <a:defRPr sz="3514"/>
            </a:lvl3pPr>
            <a:lvl4pPr indent="-429958" lvl="3" marL="1828800" algn="l">
              <a:spcBef>
                <a:spcPts val="634"/>
              </a:spcBef>
              <a:spcAft>
                <a:spcPts val="0"/>
              </a:spcAft>
              <a:buClr>
                <a:schemeClr val="dk1"/>
              </a:buClr>
              <a:buSzPts val="3171"/>
              <a:buChar char="–"/>
              <a:defRPr sz="3171"/>
            </a:lvl4pPr>
            <a:lvl5pPr indent="-429958" lvl="4" marL="2286000" algn="l">
              <a:spcBef>
                <a:spcPts val="634"/>
              </a:spcBef>
              <a:spcAft>
                <a:spcPts val="0"/>
              </a:spcAft>
              <a:buClr>
                <a:schemeClr val="dk1"/>
              </a:buClr>
              <a:buSzPts val="3171"/>
              <a:buChar char="»"/>
              <a:defRPr sz="3171"/>
            </a:lvl5pPr>
            <a:lvl6pPr indent="-429958" lvl="5" marL="2743200" algn="l">
              <a:spcBef>
                <a:spcPts val="634"/>
              </a:spcBef>
              <a:spcAft>
                <a:spcPts val="0"/>
              </a:spcAft>
              <a:buClr>
                <a:schemeClr val="dk1"/>
              </a:buClr>
              <a:buSzPts val="3171"/>
              <a:buChar char="•"/>
              <a:defRPr sz="3171"/>
            </a:lvl6pPr>
            <a:lvl7pPr indent="-429958" lvl="6" marL="3200400" algn="l">
              <a:spcBef>
                <a:spcPts val="634"/>
              </a:spcBef>
              <a:spcAft>
                <a:spcPts val="0"/>
              </a:spcAft>
              <a:buClr>
                <a:schemeClr val="dk1"/>
              </a:buClr>
              <a:buSzPts val="3171"/>
              <a:buChar char="•"/>
              <a:defRPr sz="3171"/>
            </a:lvl7pPr>
            <a:lvl8pPr indent="-429958" lvl="7" marL="3657600" algn="l">
              <a:spcBef>
                <a:spcPts val="634"/>
              </a:spcBef>
              <a:spcAft>
                <a:spcPts val="0"/>
              </a:spcAft>
              <a:buClr>
                <a:schemeClr val="dk1"/>
              </a:buClr>
              <a:buSzPts val="3171"/>
              <a:buChar char="•"/>
              <a:defRPr sz="3171"/>
            </a:lvl8pPr>
            <a:lvl9pPr indent="-429958" lvl="8" marL="4114800" algn="l">
              <a:spcBef>
                <a:spcPts val="634"/>
              </a:spcBef>
              <a:spcAft>
                <a:spcPts val="0"/>
              </a:spcAft>
              <a:buClr>
                <a:schemeClr val="dk1"/>
              </a:buClr>
              <a:buSzPts val="3171"/>
              <a:buChar char="•"/>
              <a:defRPr sz="3171"/>
            </a:lvl9pPr>
          </a:lstStyle>
          <a:p/>
        </p:txBody>
      </p:sp>
      <p:sp>
        <p:nvSpPr>
          <p:cNvPr id="65" name="Google Shape;65;p10"/>
          <p:cNvSpPr txBox="1"/>
          <p:nvPr>
            <p:ph idx="10" type="dt"/>
          </p:nvPr>
        </p:nvSpPr>
        <p:spPr>
          <a:xfrm>
            <a:off x="2193925" y="30510163"/>
            <a:ext cx="10242550" cy="1752600"/>
          </a:xfrm>
          <a:prstGeom prst="rect">
            <a:avLst/>
          </a:prstGeom>
          <a:noFill/>
          <a:ln>
            <a:noFill/>
          </a:ln>
        </p:spPr>
        <p:txBody>
          <a:bodyPr anchorCtr="0" anchor="ctr" bIns="93600" lIns="187225" spcFirstLastPara="1" rIns="187225" wrap="square" tIns="93600">
            <a:noAutofit/>
          </a:bodyPr>
          <a:lstStyle>
            <a:lvl1pPr lvl="0" algn="l">
              <a:lnSpc>
                <a:spcPct val="100000"/>
              </a:lnSpc>
              <a:spcBef>
                <a:spcPts val="0"/>
              </a:spcBef>
              <a:spcAft>
                <a:spcPts val="0"/>
              </a:spcAft>
              <a:buSzPts val="1400"/>
              <a:buNone/>
              <a:defRPr sz="21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1" type="ftr"/>
          </p:nvPr>
        </p:nvSpPr>
        <p:spPr>
          <a:xfrm>
            <a:off x="14995525" y="30510163"/>
            <a:ext cx="13900150" cy="1752600"/>
          </a:xfrm>
          <a:prstGeom prst="rect">
            <a:avLst/>
          </a:prstGeom>
          <a:noFill/>
          <a:ln>
            <a:noFill/>
          </a:ln>
        </p:spPr>
        <p:txBody>
          <a:bodyPr anchorCtr="0" anchor="ctr" bIns="93600" lIns="187225" spcFirstLastPara="1" rIns="187225" wrap="square" tIns="936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2" type="sldNum"/>
          </p:nvPr>
        </p:nvSpPr>
        <p:spPr>
          <a:xfrm>
            <a:off x="31454725" y="30510163"/>
            <a:ext cx="10242550" cy="1752600"/>
          </a:xfrm>
          <a:prstGeom prst="rect">
            <a:avLst/>
          </a:prstGeom>
          <a:noFill/>
          <a:ln>
            <a:noFill/>
          </a:ln>
        </p:spPr>
        <p:txBody>
          <a:bodyPr anchorCtr="0" anchor="ctr" bIns="93600" lIns="187225" spcFirstLastPara="1" rIns="187225" wrap="square" tIns="93600">
            <a:noAutofit/>
          </a:bodyPr>
          <a:lstStyle>
            <a:lvl1pPr indent="0" lvl="0"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2100"/>
              <a:buFont typeface="Calibri"/>
              <a:buNone/>
              <a:defRPr b="0" i="0" sz="21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193925" y="1317625"/>
            <a:ext cx="39503351" cy="5486400"/>
          </a:xfrm>
          <a:prstGeom prst="rect">
            <a:avLst/>
          </a:prstGeom>
          <a:noFill/>
          <a:ln>
            <a:noFill/>
          </a:ln>
        </p:spPr>
        <p:txBody>
          <a:bodyPr anchorCtr="0" anchor="ctr" bIns="93600" lIns="187225" spcFirstLastPara="1" rIns="187225" wrap="square" tIns="93600">
            <a:noAutofit/>
          </a:bodyPr>
          <a:lstStyle>
            <a:lvl1pPr lvl="0" marR="0" rtl="0" algn="ctr">
              <a:spcBef>
                <a:spcPts val="0"/>
              </a:spcBef>
              <a:spcAft>
                <a:spcPts val="0"/>
              </a:spcAft>
              <a:buSzPts val="1400"/>
              <a:buNone/>
              <a:defRPr b="0" i="0" sz="77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77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77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77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77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77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77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77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7700" u="none" cap="none" strike="noStrike">
                <a:solidFill>
                  <a:schemeClr val="dk1"/>
                </a:solidFill>
                <a:latin typeface="Calibri"/>
                <a:ea typeface="Calibri"/>
                <a:cs typeface="Calibri"/>
                <a:sym typeface="Calibri"/>
              </a:defRPr>
            </a:lvl9pPr>
          </a:lstStyle>
          <a:p/>
        </p:txBody>
      </p:sp>
      <p:sp>
        <p:nvSpPr>
          <p:cNvPr id="7" name="Google Shape;7;p1"/>
          <p:cNvSpPr txBox="1"/>
          <p:nvPr>
            <p:ph idx="1" type="body"/>
          </p:nvPr>
        </p:nvSpPr>
        <p:spPr>
          <a:xfrm>
            <a:off x="2193925" y="7680325"/>
            <a:ext cx="39503351" cy="21724937"/>
          </a:xfrm>
          <a:prstGeom prst="rect">
            <a:avLst/>
          </a:prstGeom>
          <a:noFill/>
          <a:ln>
            <a:noFill/>
          </a:ln>
        </p:spPr>
        <p:txBody>
          <a:bodyPr anchorCtr="0" anchor="t" bIns="93600" lIns="187225" spcFirstLastPara="1" rIns="187225" wrap="square" tIns="93600">
            <a:noAutofit/>
          </a:bodyPr>
          <a:lstStyle>
            <a:lvl1pPr indent="-584200" lvl="0" marL="457200" marR="0" rtl="0" algn="l">
              <a:spcBef>
                <a:spcPts val="112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indent="-533400" lvl="1" marL="914400" marR="0" rtl="0" algn="l">
              <a:spcBef>
                <a:spcPts val="96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indent="-495300" lvl="2" marL="1371600" marR="0" rtl="0" algn="l">
              <a:spcBef>
                <a:spcPts val="840"/>
              </a:spcBef>
              <a:spcAft>
                <a:spcPts val="0"/>
              </a:spcAft>
              <a:buClr>
                <a:schemeClr val="dk1"/>
              </a:buClr>
              <a:buSzPts val="4200"/>
              <a:buFont typeface="Arial"/>
              <a:buChar char="•"/>
              <a:defRPr b="0" i="0" sz="4200" u="none" cap="none" strike="noStrike">
                <a:solidFill>
                  <a:schemeClr val="dk1"/>
                </a:solidFill>
                <a:latin typeface="Calibri"/>
                <a:ea typeface="Calibri"/>
                <a:cs typeface="Calibri"/>
                <a:sym typeface="Calibri"/>
              </a:defRPr>
            </a:lvl3pPr>
            <a:lvl4pPr indent="-450850" lvl="3" marL="1828800" marR="0" rtl="0" algn="l">
              <a:spcBef>
                <a:spcPts val="700"/>
              </a:spcBef>
              <a:spcAft>
                <a:spcPts val="0"/>
              </a:spcAft>
              <a:buClr>
                <a:schemeClr val="dk1"/>
              </a:buClr>
              <a:buSzPts val="3500"/>
              <a:buFont typeface="Arial"/>
              <a:buChar char="–"/>
              <a:defRPr b="0" i="0" sz="3500" u="none" cap="none" strike="noStrike">
                <a:solidFill>
                  <a:schemeClr val="dk1"/>
                </a:solidFill>
                <a:latin typeface="Calibri"/>
                <a:ea typeface="Calibri"/>
                <a:cs typeface="Calibri"/>
                <a:sym typeface="Calibri"/>
              </a:defRPr>
            </a:lvl4pPr>
            <a:lvl5pPr indent="-450850" lvl="4" marL="2286000" marR="0" rtl="0" algn="l">
              <a:spcBef>
                <a:spcPts val="700"/>
              </a:spcBef>
              <a:spcAft>
                <a:spcPts val="0"/>
              </a:spcAft>
              <a:buClr>
                <a:schemeClr val="dk1"/>
              </a:buClr>
              <a:buSzPts val="3500"/>
              <a:buFont typeface="Arial"/>
              <a:buChar char="»"/>
              <a:defRPr b="0" i="0" sz="3500" u="none" cap="none" strike="noStrike">
                <a:solidFill>
                  <a:schemeClr val="dk1"/>
                </a:solidFill>
                <a:latin typeface="Calibri"/>
                <a:ea typeface="Calibri"/>
                <a:cs typeface="Calibri"/>
                <a:sym typeface="Calibri"/>
              </a:defRPr>
            </a:lvl5pPr>
            <a:lvl6pPr indent="-451739" lvl="5" marL="2743200" marR="0" rtl="0" algn="l">
              <a:spcBef>
                <a:spcPts val="703"/>
              </a:spcBef>
              <a:spcAft>
                <a:spcPts val="0"/>
              </a:spcAft>
              <a:buClr>
                <a:schemeClr val="dk1"/>
              </a:buClr>
              <a:buSzPts val="3514"/>
              <a:buFont typeface="Arial"/>
              <a:buChar char="•"/>
              <a:defRPr b="0" i="0" sz="3514" u="none" cap="none" strike="noStrike">
                <a:solidFill>
                  <a:schemeClr val="dk1"/>
                </a:solidFill>
                <a:latin typeface="Calibri"/>
                <a:ea typeface="Calibri"/>
                <a:cs typeface="Calibri"/>
                <a:sym typeface="Calibri"/>
              </a:defRPr>
            </a:lvl6pPr>
            <a:lvl7pPr indent="-451739" lvl="6" marL="3200400" marR="0" rtl="0" algn="l">
              <a:spcBef>
                <a:spcPts val="703"/>
              </a:spcBef>
              <a:spcAft>
                <a:spcPts val="0"/>
              </a:spcAft>
              <a:buClr>
                <a:schemeClr val="dk1"/>
              </a:buClr>
              <a:buSzPts val="3514"/>
              <a:buFont typeface="Arial"/>
              <a:buChar char="•"/>
              <a:defRPr b="0" i="0" sz="3514" u="none" cap="none" strike="noStrike">
                <a:solidFill>
                  <a:schemeClr val="dk1"/>
                </a:solidFill>
                <a:latin typeface="Calibri"/>
                <a:ea typeface="Calibri"/>
                <a:cs typeface="Calibri"/>
                <a:sym typeface="Calibri"/>
              </a:defRPr>
            </a:lvl7pPr>
            <a:lvl8pPr indent="-451739" lvl="7" marL="3657600" marR="0" rtl="0" algn="l">
              <a:spcBef>
                <a:spcPts val="703"/>
              </a:spcBef>
              <a:spcAft>
                <a:spcPts val="0"/>
              </a:spcAft>
              <a:buClr>
                <a:schemeClr val="dk1"/>
              </a:buClr>
              <a:buSzPts val="3514"/>
              <a:buFont typeface="Arial"/>
              <a:buChar char="•"/>
              <a:defRPr b="0" i="0" sz="3514" u="none" cap="none" strike="noStrike">
                <a:solidFill>
                  <a:schemeClr val="dk1"/>
                </a:solidFill>
                <a:latin typeface="Calibri"/>
                <a:ea typeface="Calibri"/>
                <a:cs typeface="Calibri"/>
                <a:sym typeface="Calibri"/>
              </a:defRPr>
            </a:lvl8pPr>
            <a:lvl9pPr indent="-451739" lvl="8" marL="4114800" marR="0" rtl="0" algn="l">
              <a:spcBef>
                <a:spcPts val="703"/>
              </a:spcBef>
              <a:spcAft>
                <a:spcPts val="0"/>
              </a:spcAft>
              <a:buClr>
                <a:schemeClr val="dk1"/>
              </a:buClr>
              <a:buSzPts val="3514"/>
              <a:buFont typeface="Arial"/>
              <a:buChar char="•"/>
              <a:defRPr b="0" i="0" sz="3514"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2193925" y="30510163"/>
            <a:ext cx="10242550" cy="1752600"/>
          </a:xfrm>
          <a:prstGeom prst="rect">
            <a:avLst/>
          </a:prstGeom>
          <a:noFill/>
          <a:ln>
            <a:noFill/>
          </a:ln>
        </p:spPr>
        <p:txBody>
          <a:bodyPr anchorCtr="0" anchor="ctr" bIns="93600" lIns="187225" spcFirstLastPara="1" rIns="187225" wrap="square" tIns="93600">
            <a:noAutofit/>
          </a:bodyPr>
          <a:lstStyle>
            <a:lvl1pPr lvl="0" marR="0" rtl="0" algn="l">
              <a:lnSpc>
                <a:spcPct val="100000"/>
              </a:lnSpc>
              <a:spcBef>
                <a:spcPts val="0"/>
              </a:spcBef>
              <a:spcAft>
                <a:spcPts val="0"/>
              </a:spcAft>
              <a:buSzPts val="1400"/>
              <a:buNone/>
              <a:defRPr b="0" i="0" sz="21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14995525" y="30510163"/>
            <a:ext cx="13900150" cy="1752600"/>
          </a:xfrm>
          <a:prstGeom prst="rect">
            <a:avLst/>
          </a:prstGeom>
          <a:noFill/>
          <a:ln>
            <a:noFill/>
          </a:ln>
        </p:spPr>
        <p:txBody>
          <a:bodyPr anchorCtr="0" anchor="ctr" bIns="93600" lIns="187225" spcFirstLastPara="1" rIns="187225" wrap="square" tIns="93600">
            <a:noAutofit/>
          </a:bodyPr>
          <a:lstStyle>
            <a:lvl1pPr lvl="0" marR="0" rtl="0" algn="l">
              <a:lnSpc>
                <a:spcPct val="10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31454725" y="30510163"/>
            <a:ext cx="10242550" cy="1752600"/>
          </a:xfrm>
          <a:prstGeom prst="rect">
            <a:avLst/>
          </a:prstGeom>
          <a:noFill/>
          <a:ln>
            <a:noFill/>
          </a:ln>
        </p:spPr>
        <p:txBody>
          <a:bodyPr anchorCtr="0" anchor="ctr" bIns="93600" lIns="187225" spcFirstLastPara="1" rIns="187225" wrap="square" tIns="93600">
            <a:noAutofit/>
          </a:bodyPr>
          <a:lstStyle>
            <a:lvl1pPr indent="0" lvl="0" marL="0" marR="0" rtl="0" algn="r">
              <a:lnSpc>
                <a:spcPct val="100000"/>
              </a:lnSpc>
              <a:spcBef>
                <a:spcPts val="0"/>
              </a:spcBef>
              <a:spcAft>
                <a:spcPts val="0"/>
              </a:spcAft>
              <a:buClr>
                <a:srgbClr val="898989"/>
              </a:buClr>
              <a:buSzPts val="2100"/>
              <a:buFont typeface="Calibri"/>
              <a:buNone/>
              <a:defRPr b="0" i="0" sz="21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2100"/>
              <a:buFont typeface="Calibri"/>
              <a:buNone/>
              <a:defRPr b="0" i="0" sz="21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2100"/>
              <a:buFont typeface="Calibri"/>
              <a:buNone/>
              <a:defRPr b="0" i="0" sz="21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2100"/>
              <a:buFont typeface="Calibri"/>
              <a:buNone/>
              <a:defRPr b="0" i="0" sz="21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2100"/>
              <a:buFont typeface="Calibri"/>
              <a:buNone/>
              <a:defRPr b="0" i="0" sz="21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2100"/>
              <a:buFont typeface="Calibri"/>
              <a:buNone/>
              <a:defRPr b="0" i="0" sz="21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2100"/>
              <a:buFont typeface="Calibri"/>
              <a:buNone/>
              <a:defRPr b="0" i="0" sz="21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2100"/>
              <a:buFont typeface="Calibri"/>
              <a:buNone/>
              <a:defRPr b="0" i="0" sz="21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2100"/>
              <a:buFont typeface="Calibri"/>
              <a:buNone/>
              <a:defRPr b="0" i="0" sz="2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5.png"/><Relationship Id="rId13" Type="http://schemas.openxmlformats.org/officeDocument/2006/relationships/image" Target="../media/image11.jpg"/><Relationship Id="rId12"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6.png"/><Relationship Id="rId9" Type="http://schemas.openxmlformats.org/officeDocument/2006/relationships/image" Target="../media/image9.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2.pn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3"/>
          <p:cNvSpPr txBox="1"/>
          <p:nvPr/>
        </p:nvSpPr>
        <p:spPr>
          <a:xfrm>
            <a:off x="949325" y="5837237"/>
            <a:ext cx="9666287" cy="85947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600"/>
              <a:buFont typeface="Arial"/>
              <a:buNone/>
            </a:pPr>
            <a:r>
              <a:rPr b="1" i="0" lang="en-US" sz="4600" u="none" cap="none" strike="noStrike">
                <a:solidFill>
                  <a:schemeClr val="dk1"/>
                </a:solidFill>
                <a:latin typeface="Arial"/>
                <a:ea typeface="Arial"/>
                <a:cs typeface="Arial"/>
                <a:sym typeface="Arial"/>
              </a:rPr>
              <a:t>INTRODUCTION</a:t>
            </a:r>
            <a:endParaRPr/>
          </a:p>
          <a:p>
            <a:pPr indent="0" lvl="0" marL="0" marR="0" rtl="0" algn="l">
              <a:lnSpc>
                <a:spcPct val="100000"/>
              </a:lnSpc>
              <a:spcBef>
                <a:spcPts val="1500"/>
              </a:spcBef>
              <a:spcAft>
                <a:spcPts val="0"/>
              </a:spcAft>
              <a:buClr>
                <a:schemeClr val="dk1"/>
              </a:buClr>
              <a:buSzPts val="4100"/>
              <a:buFont typeface="Arial"/>
              <a:buNone/>
            </a:pPr>
            <a:r>
              <a:rPr b="0" i="0" lang="en-US" sz="4100" u="none" cap="none" strike="noStrike">
                <a:solidFill>
                  <a:schemeClr val="dk1"/>
                </a:solidFill>
                <a:latin typeface="Arial"/>
                <a:ea typeface="Arial"/>
                <a:cs typeface="Arial"/>
                <a:sym typeface="Arial"/>
              </a:rPr>
              <a:t>Lorem ipsum dolor sit amet, consectetur adipiscing elit. In feugiat fermentum quam, id vehicula mi egestas pharetra. Donec id eros magna. Integer suscipit eleifend felis, et sodales eros condimentum a. Vestibulum faucibus risus eget dui aliquam et vehicula enim feugiat. Lorem ipsum dolor sit amet, consectetur adipiscing elit. In feugiat fermentum quam, id vehicula mi egestas pharetra. Donec id eros magna. Integer suscipit eleifend felis, et sodales. </a:t>
            </a:r>
            <a:endParaRPr/>
          </a:p>
        </p:txBody>
      </p:sp>
      <p:sp>
        <p:nvSpPr>
          <p:cNvPr id="85" name="Google Shape;85;p13"/>
          <p:cNvSpPr txBox="1"/>
          <p:nvPr/>
        </p:nvSpPr>
        <p:spPr>
          <a:xfrm>
            <a:off x="1276350" y="24757063"/>
            <a:ext cx="9210675" cy="78152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600"/>
              <a:buFont typeface="Arial"/>
              <a:buNone/>
            </a:pPr>
            <a:r>
              <a:rPr b="1" i="0" lang="en-US" sz="4600" u="none" cap="none" strike="noStrike">
                <a:solidFill>
                  <a:schemeClr val="dk1"/>
                </a:solidFill>
                <a:latin typeface="Arial"/>
                <a:ea typeface="Arial"/>
                <a:cs typeface="Arial"/>
                <a:sym typeface="Arial"/>
              </a:rPr>
              <a:t>METHODOLOGY</a:t>
            </a:r>
            <a:endParaRPr/>
          </a:p>
          <a:p>
            <a:pPr indent="0" lvl="0" marL="0" marR="0" rtl="0" algn="l">
              <a:lnSpc>
                <a:spcPct val="100000"/>
              </a:lnSpc>
              <a:spcBef>
                <a:spcPts val="1500"/>
              </a:spcBef>
              <a:spcAft>
                <a:spcPts val="0"/>
              </a:spcAft>
              <a:buClr>
                <a:schemeClr val="dk1"/>
              </a:buClr>
              <a:buSzPts val="4100"/>
              <a:buFont typeface="Arial"/>
              <a:buNone/>
            </a:pPr>
            <a:r>
              <a:rPr b="0" i="0" lang="en-US" sz="4100" u="none" cap="none" strike="noStrike">
                <a:solidFill>
                  <a:schemeClr val="dk1"/>
                </a:solidFill>
                <a:latin typeface="Arial"/>
                <a:ea typeface="Arial"/>
                <a:cs typeface="Arial"/>
                <a:sym typeface="Arial"/>
              </a:rPr>
              <a:t>Lorem ipsum dolor sit amet, consectetur adipiscing elit. In feugiat fermentum quam, id vehicula mi egestas pharetra. Donec id eros magna. Integer suscipit eleifend felis, et sodales eros condimentum a. Vestibulum faucibus risus eget dui aliquam et vehicula enim feugiat.</a:t>
            </a:r>
            <a:endParaRPr/>
          </a:p>
          <a:p>
            <a:pPr indent="0" lvl="0" marL="0" marR="0" rtl="0" algn="l">
              <a:lnSpc>
                <a:spcPct val="100000"/>
              </a:lnSpc>
              <a:spcBef>
                <a:spcPts val="0"/>
              </a:spcBef>
              <a:spcAft>
                <a:spcPts val="0"/>
              </a:spcAft>
              <a:buClr>
                <a:schemeClr val="dk1"/>
              </a:buClr>
              <a:buSzPts val="4100"/>
              <a:buFont typeface="Calibri"/>
              <a:buNone/>
            </a:pPr>
            <a:r>
              <a:t/>
            </a:r>
            <a:endParaRPr b="0" i="0" sz="4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4100"/>
              <a:buFont typeface="Calibri"/>
              <a:buNone/>
            </a:pPr>
            <a:r>
              <a:t/>
            </a:r>
            <a:endParaRPr b="0" i="0" sz="4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4100" u="none">
              <a:solidFill>
                <a:schemeClr val="dk1"/>
              </a:solidFill>
              <a:latin typeface="Arial"/>
              <a:ea typeface="Arial"/>
              <a:cs typeface="Arial"/>
              <a:sym typeface="Arial"/>
            </a:endParaRPr>
          </a:p>
        </p:txBody>
      </p:sp>
      <p:sp>
        <p:nvSpPr>
          <p:cNvPr id="86" name="Google Shape;86;p13"/>
          <p:cNvSpPr txBox="1"/>
          <p:nvPr/>
        </p:nvSpPr>
        <p:spPr>
          <a:xfrm>
            <a:off x="11857037" y="6523037"/>
            <a:ext cx="9210675" cy="85947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600"/>
              <a:buFont typeface="Arial"/>
              <a:buNone/>
            </a:pPr>
            <a:r>
              <a:rPr b="1" i="0" lang="en-US" sz="4600" u="none">
                <a:solidFill>
                  <a:schemeClr val="dk1"/>
                </a:solidFill>
                <a:latin typeface="Arial"/>
                <a:ea typeface="Arial"/>
                <a:cs typeface="Arial"/>
                <a:sym typeface="Arial"/>
              </a:rPr>
              <a:t>RESULTS</a:t>
            </a:r>
            <a:endParaRPr/>
          </a:p>
          <a:p>
            <a:pPr indent="0" lvl="0" marL="0" marR="0" rtl="0" algn="l">
              <a:lnSpc>
                <a:spcPct val="100000"/>
              </a:lnSpc>
              <a:spcBef>
                <a:spcPts val="1500"/>
              </a:spcBef>
              <a:spcAft>
                <a:spcPts val="0"/>
              </a:spcAft>
              <a:buClr>
                <a:schemeClr val="dk1"/>
              </a:buClr>
              <a:buSzPts val="4100"/>
              <a:buFont typeface="Arial"/>
              <a:buNone/>
            </a:pPr>
            <a:r>
              <a:rPr b="0" i="0" lang="en-US" sz="4100" u="none">
                <a:solidFill>
                  <a:schemeClr val="dk1"/>
                </a:solidFill>
                <a:latin typeface="Arial"/>
                <a:ea typeface="Arial"/>
                <a:cs typeface="Arial"/>
                <a:sym typeface="Arial"/>
              </a:rPr>
              <a:t>Lorem ipsum dolor sit amet, consectetur adipiscing elit. In feugiat fermentum quam, id vehicula mi egestas pharetra. Donec id eros magna. Integer suscipit eleifend felis, et sodales eros condimentum a. Vestibulum faucibus risus eget dui aliquam et vehicula enim feugiat. Maecenas faucibus nibh metus, nec blandit sem. Vestibulum dapibus ligula eget orci porta consequat sagittis nulla varius. </a:t>
            </a:r>
            <a:endParaRPr/>
          </a:p>
        </p:txBody>
      </p:sp>
      <p:pic>
        <p:nvPicPr>
          <p:cNvPr id="87" name="Google Shape;87;p13"/>
          <p:cNvPicPr preferRelativeResize="0"/>
          <p:nvPr/>
        </p:nvPicPr>
        <p:blipFill rotWithShape="1">
          <a:blip r:embed="rId3">
            <a:alphaModFix/>
          </a:blip>
          <a:srcRect b="0" l="0" r="0" t="0"/>
          <a:stretch/>
        </p:blipFill>
        <p:spPr>
          <a:xfrm>
            <a:off x="32029400" y="6510337"/>
            <a:ext cx="10029825" cy="6721475"/>
          </a:xfrm>
          <a:prstGeom prst="rect">
            <a:avLst/>
          </a:prstGeom>
          <a:noFill/>
          <a:ln>
            <a:noFill/>
          </a:ln>
        </p:spPr>
      </p:pic>
      <p:sp>
        <p:nvSpPr>
          <p:cNvPr id="88" name="Google Shape;88;p13"/>
          <p:cNvSpPr txBox="1"/>
          <p:nvPr/>
        </p:nvSpPr>
        <p:spPr>
          <a:xfrm>
            <a:off x="31592838" y="14431963"/>
            <a:ext cx="9209087" cy="104933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600"/>
              <a:buFont typeface="Arial"/>
              <a:buNone/>
            </a:pPr>
            <a:r>
              <a:rPr b="1" i="0" lang="en-US" sz="4600" u="none">
                <a:solidFill>
                  <a:schemeClr val="dk1"/>
                </a:solidFill>
                <a:latin typeface="Arial"/>
                <a:ea typeface="Arial"/>
                <a:cs typeface="Arial"/>
                <a:sym typeface="Arial"/>
              </a:rPr>
              <a:t>CONCLUSIONS </a:t>
            </a:r>
            <a:endParaRPr/>
          </a:p>
          <a:p>
            <a:pPr indent="0" lvl="0" marL="0" marR="0" rtl="0" algn="l">
              <a:lnSpc>
                <a:spcPct val="100000"/>
              </a:lnSpc>
              <a:spcBef>
                <a:spcPts val="1500"/>
              </a:spcBef>
              <a:spcAft>
                <a:spcPts val="0"/>
              </a:spcAft>
              <a:buClr>
                <a:schemeClr val="dk1"/>
              </a:buClr>
              <a:buSzPts val="4100"/>
              <a:buFont typeface="Calibri"/>
              <a:buNone/>
            </a:pPr>
            <a:r>
              <a:t/>
            </a:r>
            <a:endParaRPr b="0" i="0" sz="41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4100"/>
              <a:buFont typeface="Arial"/>
              <a:buNone/>
            </a:pPr>
            <a:r>
              <a:rPr b="0" i="0" lang="en-US" sz="4100" u="none">
                <a:solidFill>
                  <a:schemeClr val="dk1"/>
                </a:solidFill>
                <a:latin typeface="Arial"/>
                <a:ea typeface="Arial"/>
                <a:cs typeface="Arial"/>
                <a:sym typeface="Arial"/>
              </a:rPr>
              <a:t>Based on the R</a:t>
            </a:r>
            <a:r>
              <a:rPr b="0" baseline="30000" i="0" lang="en-US" sz="4100" u="none">
                <a:solidFill>
                  <a:schemeClr val="dk1"/>
                </a:solidFill>
                <a:latin typeface="Arial"/>
                <a:ea typeface="Arial"/>
                <a:cs typeface="Arial"/>
                <a:sym typeface="Arial"/>
              </a:rPr>
              <a:t>2</a:t>
            </a:r>
            <a:r>
              <a:rPr b="0" i="0" lang="en-US" sz="4100" u="none">
                <a:solidFill>
                  <a:schemeClr val="dk1"/>
                </a:solidFill>
                <a:latin typeface="Arial"/>
                <a:ea typeface="Arial"/>
                <a:cs typeface="Arial"/>
                <a:sym typeface="Arial"/>
              </a:rPr>
              <a:t> and P-value, every month-end Cumulative Rain is significantly related to the Year-end Total Rain. Starting from January on, the Month-end is highly correlated to the Year-end Total Rainfall. The best prediction equation is: </a:t>
            </a:r>
            <a:r>
              <a:rPr b="1" i="0" lang="en-US" sz="4100" u="none">
                <a:solidFill>
                  <a:schemeClr val="dk1"/>
                </a:solidFill>
                <a:latin typeface="Arial"/>
                <a:ea typeface="Arial"/>
                <a:cs typeface="Arial"/>
                <a:sym typeface="Arial"/>
              </a:rPr>
              <a:t>Y = 13.10 + 1.1830X</a:t>
            </a:r>
            <a:r>
              <a:rPr b="0" i="0" lang="en-US" sz="4100" u="none">
                <a:solidFill>
                  <a:schemeClr val="dk1"/>
                </a:solidFill>
                <a:latin typeface="Arial"/>
                <a:ea typeface="Arial"/>
                <a:cs typeface="Arial"/>
                <a:sym typeface="Arial"/>
              </a:rPr>
              <a:t>, (R2=0.55675, P-value = 1.413E-25), where </a:t>
            </a:r>
            <a:r>
              <a:rPr b="1" i="0" lang="en-US" sz="4100" u="none">
                <a:solidFill>
                  <a:schemeClr val="dk1"/>
                </a:solidFill>
                <a:latin typeface="Arial"/>
                <a:ea typeface="Arial"/>
                <a:cs typeface="Arial"/>
                <a:sym typeface="Arial"/>
              </a:rPr>
              <a:t>X</a:t>
            </a:r>
            <a:r>
              <a:rPr b="0" i="0" lang="en-US" sz="4100" u="none">
                <a:solidFill>
                  <a:schemeClr val="dk1"/>
                </a:solidFill>
                <a:latin typeface="Arial"/>
                <a:ea typeface="Arial"/>
                <a:cs typeface="Arial"/>
                <a:sym typeface="Arial"/>
              </a:rPr>
              <a:t> is cumulative rainfall by the end of January since October 1st, </a:t>
            </a:r>
            <a:r>
              <a:rPr b="1" i="0" lang="en-US" sz="4100" u="none">
                <a:solidFill>
                  <a:schemeClr val="dk1"/>
                </a:solidFill>
                <a:latin typeface="Arial"/>
                <a:ea typeface="Arial"/>
                <a:cs typeface="Arial"/>
                <a:sym typeface="Arial"/>
              </a:rPr>
              <a:t>Y</a:t>
            </a:r>
            <a:r>
              <a:rPr b="0" i="0" lang="en-US" sz="4100" u="none">
                <a:solidFill>
                  <a:schemeClr val="dk1"/>
                </a:solidFill>
                <a:latin typeface="Arial"/>
                <a:ea typeface="Arial"/>
                <a:cs typeface="Arial"/>
                <a:sym typeface="Arial"/>
              </a:rPr>
              <a:t> is the total annual rainfall by the end of September, in inches.</a:t>
            </a:r>
            <a:endParaRPr/>
          </a:p>
          <a:p>
            <a:pPr indent="0" lvl="0" marL="0" marR="0" rtl="0" algn="l">
              <a:lnSpc>
                <a:spcPct val="100000"/>
              </a:lnSpc>
              <a:spcBef>
                <a:spcPts val="0"/>
              </a:spcBef>
              <a:spcAft>
                <a:spcPts val="0"/>
              </a:spcAft>
              <a:buNone/>
            </a:pPr>
            <a:r>
              <a:t/>
            </a:r>
            <a:endParaRPr b="0" i="0" sz="4100" u="none">
              <a:solidFill>
                <a:schemeClr val="dk1"/>
              </a:solidFill>
              <a:latin typeface="Arial"/>
              <a:ea typeface="Arial"/>
              <a:cs typeface="Arial"/>
              <a:sym typeface="Arial"/>
            </a:endParaRPr>
          </a:p>
        </p:txBody>
      </p:sp>
      <p:cxnSp>
        <p:nvCxnSpPr>
          <p:cNvPr id="89" name="Google Shape;89;p13"/>
          <p:cNvCxnSpPr/>
          <p:nvPr/>
        </p:nvCxnSpPr>
        <p:spPr>
          <a:xfrm flipH="1">
            <a:off x="11234737" y="6524625"/>
            <a:ext cx="71437" cy="23063200"/>
          </a:xfrm>
          <a:prstGeom prst="straightConnector1">
            <a:avLst/>
          </a:prstGeom>
          <a:noFill/>
          <a:ln cap="flat" cmpd="sng" w="127000">
            <a:solidFill>
              <a:srgbClr val="06387B"/>
            </a:solidFill>
            <a:prstDash val="solid"/>
            <a:miter lim="800000"/>
            <a:headEnd len="med" w="med" type="none"/>
            <a:tailEnd len="med" w="med" type="none"/>
          </a:ln>
        </p:spPr>
      </p:cxnSp>
      <p:sp>
        <p:nvSpPr>
          <p:cNvPr id="90" name="Google Shape;90;p13"/>
          <p:cNvSpPr txBox="1"/>
          <p:nvPr/>
        </p:nvSpPr>
        <p:spPr>
          <a:xfrm>
            <a:off x="31592838" y="24757063"/>
            <a:ext cx="9209100" cy="3530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600"/>
              <a:buFont typeface="Arial"/>
              <a:buNone/>
            </a:pPr>
            <a:r>
              <a:rPr b="1" i="0" lang="en-US" sz="4600" u="none">
                <a:solidFill>
                  <a:schemeClr val="dk1"/>
                </a:solidFill>
                <a:latin typeface="Arial"/>
                <a:ea typeface="Arial"/>
                <a:cs typeface="Arial"/>
                <a:sym typeface="Arial"/>
              </a:rPr>
              <a:t>REFERENCES </a:t>
            </a:r>
            <a:endParaRPr/>
          </a:p>
          <a:p>
            <a:pPr indent="0" lvl="0" marL="0" marR="0" rtl="0" algn="l">
              <a:lnSpc>
                <a:spcPct val="100000"/>
              </a:lnSpc>
              <a:spcBef>
                <a:spcPts val="1500"/>
              </a:spcBef>
              <a:spcAft>
                <a:spcPts val="0"/>
              </a:spcAft>
              <a:buClr>
                <a:schemeClr val="dk1"/>
              </a:buClr>
              <a:buSzPts val="4100"/>
              <a:buFont typeface="Arial"/>
              <a:buNone/>
            </a:pPr>
            <a:r>
              <a:rPr b="0" i="0" lang="en-US" sz="4100" u="none">
                <a:solidFill>
                  <a:schemeClr val="dk1"/>
                </a:solidFill>
                <a:latin typeface="Arial"/>
                <a:ea typeface="Arial"/>
                <a:cs typeface="Arial"/>
                <a:sym typeface="Arial"/>
              </a:rPr>
              <a:t>Lorem ipsum dolor sit amet, consectetur adipiscing elit. In feugiat fermentum quam, id vehicula mi egestas pharetra. </a:t>
            </a:r>
            <a:endParaRPr/>
          </a:p>
        </p:txBody>
      </p:sp>
      <p:pic>
        <p:nvPicPr>
          <p:cNvPr id="91" name="Google Shape;91;p13"/>
          <p:cNvPicPr preferRelativeResize="0"/>
          <p:nvPr/>
        </p:nvPicPr>
        <p:blipFill rotWithShape="1">
          <a:blip r:embed="rId4">
            <a:alphaModFix/>
          </a:blip>
          <a:srcRect b="0" l="0" r="0" t="0"/>
          <a:stretch/>
        </p:blipFill>
        <p:spPr>
          <a:xfrm>
            <a:off x="949325" y="17421225"/>
            <a:ext cx="7631112" cy="6497637"/>
          </a:xfrm>
          <a:prstGeom prst="rect">
            <a:avLst/>
          </a:prstGeom>
          <a:noFill/>
          <a:ln>
            <a:noFill/>
          </a:ln>
        </p:spPr>
      </p:pic>
      <p:pic>
        <p:nvPicPr>
          <p:cNvPr id="92" name="Google Shape;92;p13"/>
          <p:cNvPicPr preferRelativeResize="0"/>
          <p:nvPr/>
        </p:nvPicPr>
        <p:blipFill rotWithShape="1">
          <a:blip r:embed="rId5">
            <a:alphaModFix/>
          </a:blip>
          <a:srcRect b="0" l="0" r="0" t="0"/>
          <a:stretch/>
        </p:blipFill>
        <p:spPr>
          <a:xfrm>
            <a:off x="1065212" y="15405100"/>
            <a:ext cx="6859587" cy="1179512"/>
          </a:xfrm>
          <a:prstGeom prst="rect">
            <a:avLst/>
          </a:prstGeom>
          <a:noFill/>
          <a:ln>
            <a:noFill/>
          </a:ln>
        </p:spPr>
      </p:pic>
      <p:pic>
        <p:nvPicPr>
          <p:cNvPr id="93" name="Google Shape;93;p13"/>
          <p:cNvPicPr preferRelativeResize="0"/>
          <p:nvPr/>
        </p:nvPicPr>
        <p:blipFill rotWithShape="1">
          <a:blip r:embed="rId6">
            <a:alphaModFix/>
          </a:blip>
          <a:srcRect b="0" l="0" r="0" t="0"/>
          <a:stretch/>
        </p:blipFill>
        <p:spPr>
          <a:xfrm>
            <a:off x="11476037" y="21634450"/>
            <a:ext cx="9129712" cy="2078037"/>
          </a:xfrm>
          <a:prstGeom prst="rect">
            <a:avLst/>
          </a:prstGeom>
          <a:noFill/>
          <a:ln>
            <a:noFill/>
          </a:ln>
        </p:spPr>
      </p:pic>
      <p:pic>
        <p:nvPicPr>
          <p:cNvPr id="94" name="Google Shape;94;p13"/>
          <p:cNvPicPr preferRelativeResize="0"/>
          <p:nvPr/>
        </p:nvPicPr>
        <p:blipFill rotWithShape="1">
          <a:blip r:embed="rId7">
            <a:alphaModFix/>
          </a:blip>
          <a:srcRect b="0" l="0" r="0" t="0"/>
          <a:stretch/>
        </p:blipFill>
        <p:spPr>
          <a:xfrm>
            <a:off x="11614150" y="19548475"/>
            <a:ext cx="9461500" cy="1403350"/>
          </a:xfrm>
          <a:prstGeom prst="rect">
            <a:avLst/>
          </a:prstGeom>
          <a:noFill/>
          <a:ln>
            <a:noFill/>
          </a:ln>
        </p:spPr>
      </p:pic>
      <p:pic>
        <p:nvPicPr>
          <p:cNvPr id="95" name="Google Shape;95;p13"/>
          <p:cNvPicPr preferRelativeResize="0"/>
          <p:nvPr/>
        </p:nvPicPr>
        <p:blipFill rotWithShape="1">
          <a:blip r:embed="rId8">
            <a:alphaModFix/>
          </a:blip>
          <a:srcRect b="0" l="0" r="0" t="0"/>
          <a:stretch/>
        </p:blipFill>
        <p:spPr>
          <a:xfrm>
            <a:off x="21085175" y="12192000"/>
            <a:ext cx="9547225" cy="13968412"/>
          </a:xfrm>
          <a:prstGeom prst="rect">
            <a:avLst/>
          </a:prstGeom>
          <a:noFill/>
          <a:ln>
            <a:noFill/>
          </a:ln>
        </p:spPr>
      </p:pic>
      <p:pic>
        <p:nvPicPr>
          <p:cNvPr id="96" name="Google Shape;96;p13"/>
          <p:cNvPicPr preferRelativeResize="0"/>
          <p:nvPr/>
        </p:nvPicPr>
        <p:blipFill rotWithShape="1">
          <a:blip r:embed="rId9">
            <a:alphaModFix/>
          </a:blip>
          <a:srcRect b="0" l="0" r="0" t="0"/>
          <a:stretch/>
        </p:blipFill>
        <p:spPr>
          <a:xfrm>
            <a:off x="21085175" y="6264275"/>
            <a:ext cx="9137650" cy="5343525"/>
          </a:xfrm>
          <a:prstGeom prst="rect">
            <a:avLst/>
          </a:prstGeom>
          <a:noFill/>
          <a:ln>
            <a:noFill/>
          </a:ln>
        </p:spPr>
      </p:pic>
      <p:pic>
        <p:nvPicPr>
          <p:cNvPr id="97" name="Google Shape;97;p13"/>
          <p:cNvPicPr preferRelativeResize="0"/>
          <p:nvPr/>
        </p:nvPicPr>
        <p:blipFill rotWithShape="1">
          <a:blip r:embed="rId10">
            <a:alphaModFix/>
          </a:blip>
          <a:srcRect b="0" l="0" r="0" t="0"/>
          <a:stretch/>
        </p:blipFill>
        <p:spPr>
          <a:xfrm>
            <a:off x="11890375" y="15405100"/>
            <a:ext cx="8023225" cy="2838450"/>
          </a:xfrm>
          <a:prstGeom prst="rect">
            <a:avLst/>
          </a:prstGeom>
          <a:noFill/>
          <a:ln>
            <a:noFill/>
          </a:ln>
        </p:spPr>
      </p:pic>
      <p:graphicFrame>
        <p:nvGraphicFramePr>
          <p:cNvPr id="98" name="Google Shape;98;p13"/>
          <p:cNvGraphicFramePr/>
          <p:nvPr/>
        </p:nvGraphicFramePr>
        <p:xfrm>
          <a:off x="21140738" y="26874788"/>
          <a:ext cx="3000000" cy="3000000"/>
        </p:xfrm>
        <a:graphic>
          <a:graphicData uri="http://schemas.openxmlformats.org/drawingml/2006/table">
            <a:tbl>
              <a:tblPr>
                <a:noFill/>
                <a:tableStyleId>{064154F4-D9FD-46EC-9B9B-8D79DC24BC5F}</a:tableStyleId>
              </a:tblPr>
              <a:tblGrid>
                <a:gridCol w="990600"/>
                <a:gridCol w="825500"/>
                <a:gridCol w="849300"/>
                <a:gridCol w="609600"/>
                <a:gridCol w="800100"/>
                <a:gridCol w="866775"/>
                <a:gridCol w="914400"/>
                <a:gridCol w="838200"/>
                <a:gridCol w="912800"/>
                <a:gridCol w="609600"/>
                <a:gridCol w="609600"/>
                <a:gridCol w="609600"/>
              </a:tblGrid>
              <a:tr h="190500">
                <a:tc>
                  <a:txBody>
                    <a:bodyPr/>
                    <a:lstStyle/>
                    <a:p>
                      <a:pPr indent="0" lvl="0" marL="0" marR="0" rtl="0" algn="r">
                        <a:lnSpc>
                          <a:spcPct val="100000"/>
                        </a:lnSpc>
                        <a:spcBef>
                          <a:spcPts val="0"/>
                        </a:spcBef>
                        <a:spcAft>
                          <a:spcPts val="0"/>
                        </a:spcAft>
                        <a:buClr>
                          <a:srgbClr val="000000"/>
                        </a:buClr>
                        <a:buSzPts val="1100"/>
                        <a:buFont typeface="Calibri"/>
                        <a:buNone/>
                      </a:pPr>
                      <a:r>
                        <a:rPr b="1" i="0" lang="en-US" sz="1100" u="none" cap="none" strike="noStrike">
                          <a:solidFill>
                            <a:srgbClr val="000000"/>
                          </a:solidFill>
                          <a:latin typeface="Calibri"/>
                          <a:ea typeface="Calibri"/>
                          <a:cs typeface="Calibri"/>
                          <a:sym typeface="Calibri"/>
                        </a:rPr>
                        <a:t>Linear Equation</a:t>
                      </a:r>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Oct</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Nov</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Dec</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Jan</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Feb</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Mar</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Apr</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May</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Jun</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Jul</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Aug</a:t>
                      </a:r>
                      <a:endParaRPr/>
                    </a:p>
                  </a:txBody>
                  <a:tcPr marT="9525" marB="0" marR="9525" marL="9525" anchor="ctr"/>
                </a:tc>
              </a:tr>
              <a:tr h="190500">
                <a:tc>
                  <a:txBody>
                    <a:bodyPr/>
                    <a:lstStyle/>
                    <a:p>
                      <a:pPr indent="0" lvl="0" marL="0" marR="0" rtl="0" algn="r">
                        <a:lnSpc>
                          <a:spcPct val="100000"/>
                        </a:lnSpc>
                        <a:spcBef>
                          <a:spcPts val="0"/>
                        </a:spcBef>
                        <a:spcAft>
                          <a:spcPts val="0"/>
                        </a:spcAft>
                        <a:buClr>
                          <a:srgbClr val="FF0000"/>
                        </a:buClr>
                        <a:buSzPts val="1100"/>
                        <a:buFont typeface="Calibri"/>
                        <a:buNone/>
                      </a:pPr>
                      <a:r>
                        <a:rPr b="0" i="0" lang="en-US" sz="1100" u="none" cap="none" strike="noStrike">
                          <a:solidFill>
                            <a:srgbClr val="FF0000"/>
                          </a:solidFill>
                          <a:latin typeface="Calibri"/>
                          <a:ea typeface="Calibri"/>
                          <a:cs typeface="Calibri"/>
                          <a:sym typeface="Calibri"/>
                        </a:rPr>
                        <a:t>R2=</a:t>
                      </a:r>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0.155769047</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0.230927105</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0.248359</a:t>
                      </a:r>
                      <a:endParaRPr/>
                    </a:p>
                  </a:txBody>
                  <a:tcPr marT="9525" marB="0" marR="9525" marL="9525" anchor="ctr"/>
                </a:tc>
                <a:tc>
                  <a:txBody>
                    <a:bodyPr/>
                    <a:lstStyle/>
                    <a:p>
                      <a:pPr indent="0" lvl="0" marL="0" marR="0" rtl="0" algn="ctr">
                        <a:lnSpc>
                          <a:spcPct val="100000"/>
                        </a:lnSpc>
                        <a:spcBef>
                          <a:spcPts val="0"/>
                        </a:spcBef>
                        <a:spcAft>
                          <a:spcPts val="0"/>
                        </a:spcAft>
                        <a:buClr>
                          <a:srgbClr val="FF0000"/>
                        </a:buClr>
                        <a:buSzPts val="1100"/>
                        <a:buFont typeface="Calibri"/>
                        <a:buNone/>
                      </a:pPr>
                      <a:r>
                        <a:rPr b="0" i="0" lang="en-US" sz="1100" u="none" cap="none" strike="noStrike">
                          <a:solidFill>
                            <a:srgbClr val="FF0000"/>
                          </a:solidFill>
                          <a:latin typeface="Calibri"/>
                          <a:ea typeface="Calibri"/>
                          <a:cs typeface="Calibri"/>
                          <a:sym typeface="Calibri"/>
                        </a:rPr>
                        <a:t>0.556749943</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0.87819422</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0.95376375</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0.981178538</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0.992512223</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0.992235</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0.99568</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0.99663</a:t>
                      </a:r>
                      <a:endParaRPr/>
                    </a:p>
                  </a:txBody>
                  <a:tcPr marT="9525" marB="0" marR="9525" marL="9525" anchor="ctr"/>
                </a:tc>
              </a:tr>
              <a:tr h="190500">
                <a:tc>
                  <a:txBody>
                    <a:bodyPr/>
                    <a:lstStyle/>
                    <a:p>
                      <a:pPr indent="0" lvl="0" marL="0" marR="0" rtl="0" algn="r">
                        <a:lnSpc>
                          <a:spcPct val="100000"/>
                        </a:lnSpc>
                        <a:spcBef>
                          <a:spcPts val="0"/>
                        </a:spcBef>
                        <a:spcAft>
                          <a:spcPts val="0"/>
                        </a:spcAft>
                        <a:buClr>
                          <a:srgbClr val="FF0000"/>
                        </a:buClr>
                        <a:buSzPts val="1100"/>
                        <a:buFont typeface="Calibri"/>
                        <a:buNone/>
                      </a:pPr>
                      <a:r>
                        <a:rPr b="0" i="0" lang="en-US" sz="1100" u="none" cap="none" strike="noStrike">
                          <a:solidFill>
                            <a:srgbClr val="FF0000"/>
                          </a:solidFill>
                          <a:latin typeface="Calibri"/>
                          <a:ea typeface="Calibri"/>
                          <a:cs typeface="Calibri"/>
                          <a:sym typeface="Calibri"/>
                        </a:rPr>
                        <a:t>intercept=</a:t>
                      </a:r>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26.41172649</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21.78296027</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20.09779</a:t>
                      </a:r>
                      <a:endParaRPr/>
                    </a:p>
                  </a:txBody>
                  <a:tcPr marT="9525" marB="0" marR="9525" marL="9525" anchor="ctr"/>
                </a:tc>
                <a:tc>
                  <a:txBody>
                    <a:bodyPr/>
                    <a:lstStyle/>
                    <a:p>
                      <a:pPr indent="0" lvl="0" marL="0" marR="0" rtl="0" algn="ctr">
                        <a:lnSpc>
                          <a:spcPct val="100000"/>
                        </a:lnSpc>
                        <a:spcBef>
                          <a:spcPts val="0"/>
                        </a:spcBef>
                        <a:spcAft>
                          <a:spcPts val="0"/>
                        </a:spcAft>
                        <a:buClr>
                          <a:srgbClr val="FF0000"/>
                        </a:buClr>
                        <a:buSzPts val="1100"/>
                        <a:buFont typeface="Calibri"/>
                        <a:buNone/>
                      </a:pPr>
                      <a:r>
                        <a:rPr b="0" i="0" lang="en-US" sz="1100" u="none" cap="none" strike="noStrike">
                          <a:solidFill>
                            <a:srgbClr val="FF0000"/>
                          </a:solidFill>
                          <a:latin typeface="Calibri"/>
                          <a:ea typeface="Calibri"/>
                          <a:cs typeface="Calibri"/>
                          <a:sym typeface="Calibri"/>
                        </a:rPr>
                        <a:t>13.09963223</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4.230676448</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1.464514244</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0.353472521</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0.366724126</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0.551222</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0.328095</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0.52534</a:t>
                      </a:r>
                      <a:endParaRPr/>
                    </a:p>
                  </a:txBody>
                  <a:tcPr marT="9525" marB="0" marR="9525" marL="9525" anchor="ctr"/>
                </a:tc>
              </a:tr>
              <a:tr h="190500">
                <a:tc>
                  <a:txBody>
                    <a:bodyPr/>
                    <a:lstStyle/>
                    <a:p>
                      <a:pPr indent="0" lvl="0" marL="0" marR="0" rtl="0" algn="r">
                        <a:lnSpc>
                          <a:spcPct val="100000"/>
                        </a:lnSpc>
                        <a:spcBef>
                          <a:spcPts val="0"/>
                        </a:spcBef>
                        <a:spcAft>
                          <a:spcPts val="0"/>
                        </a:spcAft>
                        <a:buClr>
                          <a:srgbClr val="FF0000"/>
                        </a:buClr>
                        <a:buSzPts val="1100"/>
                        <a:buFont typeface="Calibri"/>
                        <a:buNone/>
                      </a:pPr>
                      <a:r>
                        <a:rPr b="0" i="0" lang="en-US" sz="1100" u="none" cap="none" strike="noStrike">
                          <a:solidFill>
                            <a:srgbClr val="FF0000"/>
                          </a:solidFill>
                          <a:latin typeface="Calibri"/>
                          <a:ea typeface="Calibri"/>
                          <a:cs typeface="Calibri"/>
                          <a:sym typeface="Calibri"/>
                        </a:rPr>
                        <a:t>slope=</a:t>
                      </a:r>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2.79803456</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2.112547212</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1.202182</a:t>
                      </a:r>
                      <a:endParaRPr/>
                    </a:p>
                  </a:txBody>
                  <a:tcPr marT="9525" marB="0" marR="9525" marL="9525" anchor="ctr"/>
                </a:tc>
                <a:tc>
                  <a:txBody>
                    <a:bodyPr/>
                    <a:lstStyle/>
                    <a:p>
                      <a:pPr indent="0" lvl="0" marL="0" marR="0" rtl="0" algn="ctr">
                        <a:lnSpc>
                          <a:spcPct val="100000"/>
                        </a:lnSpc>
                        <a:spcBef>
                          <a:spcPts val="0"/>
                        </a:spcBef>
                        <a:spcAft>
                          <a:spcPts val="0"/>
                        </a:spcAft>
                        <a:buClr>
                          <a:srgbClr val="FF0000"/>
                        </a:buClr>
                        <a:buSzPts val="1100"/>
                        <a:buFont typeface="Calibri"/>
                        <a:buNone/>
                      </a:pPr>
                      <a:r>
                        <a:rPr b="0" i="0" lang="en-US" sz="1100" u="none" cap="none" strike="noStrike">
                          <a:solidFill>
                            <a:srgbClr val="FF0000"/>
                          </a:solidFill>
                          <a:latin typeface="Calibri"/>
                          <a:ea typeface="Calibri"/>
                          <a:cs typeface="Calibri"/>
                          <a:sym typeface="Calibri"/>
                        </a:rPr>
                        <a:t>1.183016191</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1.168850761</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1.089485237</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1.056534197</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1.023907983</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1.011268</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1.012381</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1.000568</a:t>
                      </a:r>
                      <a:endParaRPr/>
                    </a:p>
                  </a:txBody>
                  <a:tcPr marT="9525" marB="0" marR="9525" marL="9525" anchor="ctr"/>
                </a:tc>
              </a:tr>
              <a:tr h="190500">
                <a:tc>
                  <a:txBody>
                    <a:bodyPr/>
                    <a:lstStyle/>
                    <a:p>
                      <a:pPr indent="0" lvl="0" marL="0" marR="0" rtl="0" algn="r">
                        <a:lnSpc>
                          <a:spcPct val="100000"/>
                        </a:lnSpc>
                        <a:spcBef>
                          <a:spcPts val="0"/>
                        </a:spcBef>
                        <a:spcAft>
                          <a:spcPts val="0"/>
                        </a:spcAft>
                        <a:buClr>
                          <a:srgbClr val="FF0000"/>
                        </a:buClr>
                        <a:buSzPts val="1100"/>
                        <a:buFont typeface="Calibri"/>
                        <a:buNone/>
                      </a:pPr>
                      <a:r>
                        <a:rPr b="0" i="0" lang="en-US" sz="1100" u="none" cap="none" strike="noStrike">
                          <a:solidFill>
                            <a:srgbClr val="FF0000"/>
                          </a:solidFill>
                          <a:latin typeface="Calibri"/>
                          <a:ea typeface="Calibri"/>
                          <a:cs typeface="Calibri"/>
                          <a:sym typeface="Calibri"/>
                        </a:rPr>
                        <a:t>P-value=</a:t>
                      </a:r>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0.001087691</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3.76893E-06</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1.42E-11</a:t>
                      </a:r>
                      <a:endParaRPr/>
                    </a:p>
                  </a:txBody>
                  <a:tcPr marT="9525" marB="0" marR="9525" marL="9525" anchor="ctr"/>
                </a:tc>
                <a:tc>
                  <a:txBody>
                    <a:bodyPr/>
                    <a:lstStyle/>
                    <a:p>
                      <a:pPr indent="0" lvl="0" marL="0" marR="0" rtl="0" algn="ctr">
                        <a:lnSpc>
                          <a:spcPct val="100000"/>
                        </a:lnSpc>
                        <a:spcBef>
                          <a:spcPts val="0"/>
                        </a:spcBef>
                        <a:spcAft>
                          <a:spcPts val="0"/>
                        </a:spcAft>
                        <a:buClr>
                          <a:srgbClr val="FF0000"/>
                        </a:buClr>
                        <a:buSzPts val="1100"/>
                        <a:buFont typeface="Calibri"/>
                        <a:buNone/>
                      </a:pPr>
                      <a:r>
                        <a:rPr b="0" i="0" lang="en-US" sz="1100" u="none" cap="none" strike="noStrike">
                          <a:solidFill>
                            <a:srgbClr val="FF0000"/>
                          </a:solidFill>
                          <a:latin typeface="Calibri"/>
                          <a:ea typeface="Calibri"/>
                          <a:cs typeface="Calibri"/>
                          <a:sym typeface="Calibri"/>
                        </a:rPr>
                        <a:t>1.41276E-25</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5.1303E-35</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1.04757E-54</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1.34551E-45</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5.10277E-52</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4.26E-57</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8.79E-74</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7.96E-85</a:t>
                      </a:r>
                      <a:endParaRPr/>
                    </a:p>
                  </a:txBody>
                  <a:tcPr marT="9525" marB="0" marR="9525" marL="9525" anchor="ctr"/>
                </a:tc>
              </a:tr>
            </a:tbl>
          </a:graphicData>
        </a:graphic>
      </p:graphicFrame>
      <p:pic>
        <p:nvPicPr>
          <p:cNvPr id="99" name="Google Shape;99;p13"/>
          <p:cNvPicPr preferRelativeResize="0"/>
          <p:nvPr/>
        </p:nvPicPr>
        <p:blipFill rotWithShape="1">
          <a:blip r:embed="rId11">
            <a:alphaModFix/>
          </a:blip>
          <a:srcRect b="0" l="0" r="0" t="0"/>
          <a:stretch/>
        </p:blipFill>
        <p:spPr>
          <a:xfrm>
            <a:off x="11658600" y="24115713"/>
            <a:ext cx="9151937" cy="2535237"/>
          </a:xfrm>
          <a:prstGeom prst="rect">
            <a:avLst/>
          </a:prstGeom>
          <a:noFill/>
          <a:ln>
            <a:noFill/>
          </a:ln>
        </p:spPr>
      </p:pic>
      <p:sp>
        <p:nvSpPr>
          <p:cNvPr id="100" name="Google Shape;100;p13"/>
          <p:cNvSpPr txBox="1"/>
          <p:nvPr/>
        </p:nvSpPr>
        <p:spPr>
          <a:xfrm>
            <a:off x="0" y="0"/>
            <a:ext cx="43891199" cy="5334000"/>
          </a:xfrm>
          <a:prstGeom prst="rect">
            <a:avLst/>
          </a:prstGeom>
          <a:solidFill>
            <a:srgbClr val="1C4587"/>
          </a:solidFill>
          <a:ln cap="flat" cmpd="sng" w="25400">
            <a:solidFill>
              <a:srgbClr val="385D8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3700" u="none">
              <a:solidFill>
                <a:schemeClr val="dk1"/>
              </a:solidFill>
              <a:latin typeface="Calibri"/>
              <a:ea typeface="Calibri"/>
              <a:cs typeface="Calibri"/>
              <a:sym typeface="Calibri"/>
            </a:endParaRPr>
          </a:p>
        </p:txBody>
      </p:sp>
      <p:sp>
        <p:nvSpPr>
          <p:cNvPr id="101" name="Google Shape;101;p13"/>
          <p:cNvSpPr txBox="1"/>
          <p:nvPr/>
        </p:nvSpPr>
        <p:spPr>
          <a:xfrm>
            <a:off x="8229600" y="0"/>
            <a:ext cx="27432000" cy="2908300"/>
          </a:xfrm>
          <a:prstGeom prst="rect">
            <a:avLst/>
          </a:prstGeom>
          <a:noFill/>
          <a:ln>
            <a:noFill/>
          </a:ln>
        </p:spPr>
        <p:txBody>
          <a:bodyPr anchorCtr="0" anchor="ctr" bIns="342825" lIns="137125" spcFirstLastPara="1" rIns="137125" wrap="square" tIns="342825">
            <a:noAutofit/>
          </a:bodyPr>
          <a:lstStyle/>
          <a:p>
            <a:pPr indent="0" lvl="0" marL="0" marR="0" rtl="0" algn="ctr">
              <a:lnSpc>
                <a:spcPct val="100000"/>
              </a:lnSpc>
              <a:spcBef>
                <a:spcPts val="0"/>
              </a:spcBef>
              <a:spcAft>
                <a:spcPts val="0"/>
              </a:spcAft>
              <a:buClr>
                <a:schemeClr val="lt1"/>
              </a:buClr>
              <a:buSzPts val="7200"/>
              <a:buFont typeface="Calibri"/>
              <a:buNone/>
            </a:pPr>
            <a:r>
              <a:rPr b="1" i="0" lang="en-US" sz="7200" u="none">
                <a:solidFill>
                  <a:schemeClr val="lt1"/>
                </a:solidFill>
                <a:latin typeface="Calibri"/>
                <a:ea typeface="Calibri"/>
                <a:cs typeface="Calibri"/>
                <a:sym typeface="Calibri"/>
              </a:rPr>
              <a:t>Example Poster Template for HIPS-CURES Symposium</a:t>
            </a:r>
            <a:endParaRPr b="1" i="0" sz="7200" u="non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7200"/>
              <a:buFont typeface="Calibri"/>
              <a:buNone/>
            </a:pPr>
            <a:r>
              <a:rPr b="1" i="0" lang="en-US" sz="7200" u="none">
                <a:solidFill>
                  <a:schemeClr val="lt1"/>
                </a:solidFill>
                <a:latin typeface="Calibri"/>
                <a:ea typeface="Calibri"/>
                <a:cs typeface="Calibri"/>
                <a:sym typeface="Calibri"/>
              </a:rPr>
              <a:t>(Replace This Text With Your Title)</a:t>
            </a:r>
            <a:endParaRPr/>
          </a:p>
        </p:txBody>
      </p:sp>
      <p:sp>
        <p:nvSpPr>
          <p:cNvPr id="102" name="Google Shape;102;p13"/>
          <p:cNvSpPr txBox="1"/>
          <p:nvPr/>
        </p:nvSpPr>
        <p:spPr>
          <a:xfrm>
            <a:off x="8229600" y="2400300"/>
            <a:ext cx="27432000" cy="1714500"/>
          </a:xfrm>
          <a:prstGeom prst="rect">
            <a:avLst/>
          </a:prstGeom>
          <a:noFill/>
          <a:ln>
            <a:noFill/>
          </a:ln>
        </p:spPr>
        <p:txBody>
          <a:bodyPr anchorCtr="0" anchor="ctr" bIns="137125" lIns="137125" spcFirstLastPara="1" rIns="137125" wrap="square" tIns="137125">
            <a:noAutofit/>
          </a:bodyPr>
          <a:lstStyle/>
          <a:p>
            <a:pPr indent="0" lvl="0" marL="0" marR="0" rtl="0" algn="ctr">
              <a:lnSpc>
                <a:spcPct val="100000"/>
              </a:lnSpc>
              <a:spcBef>
                <a:spcPts val="0"/>
              </a:spcBef>
              <a:spcAft>
                <a:spcPts val="0"/>
              </a:spcAft>
              <a:buClr>
                <a:schemeClr val="lt1"/>
              </a:buClr>
              <a:buSzPts val="4000"/>
              <a:buFont typeface="Calibri"/>
              <a:buNone/>
            </a:pPr>
            <a:r>
              <a:rPr b="0" i="0" lang="en-US" sz="4000" u="none">
                <a:solidFill>
                  <a:schemeClr val="lt1"/>
                </a:solidFill>
                <a:latin typeface="Calibri"/>
                <a:ea typeface="Calibri"/>
                <a:cs typeface="Calibri"/>
                <a:sym typeface="Calibri"/>
              </a:rPr>
              <a:t>John Smith; Jane Doe; Frederick Jones</a:t>
            </a:r>
            <a:endParaRPr b="0" baseline="30000" i="0" sz="4000" u="non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4000"/>
              <a:buFont typeface="Calibri"/>
              <a:buNone/>
            </a:pPr>
            <a:r>
              <a:rPr b="0" i="0" lang="en-US" sz="4000" u="none">
                <a:solidFill>
                  <a:schemeClr val="lt1"/>
                </a:solidFill>
                <a:latin typeface="Calibri"/>
                <a:ea typeface="Calibri"/>
                <a:cs typeface="Calibri"/>
                <a:sym typeface="Calibri"/>
              </a:rPr>
              <a:t>Put Course Information Here (i.e., ECON 1)</a:t>
            </a:r>
            <a:endParaRPr/>
          </a:p>
        </p:txBody>
      </p:sp>
      <p:sp>
        <p:nvSpPr>
          <p:cNvPr id="103" name="Google Shape;103;p13"/>
          <p:cNvSpPr txBox="1"/>
          <p:nvPr/>
        </p:nvSpPr>
        <p:spPr>
          <a:xfrm>
            <a:off x="403225" y="298450"/>
            <a:ext cx="11255400" cy="952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4400"/>
              <a:buFont typeface="Calibri"/>
              <a:buNone/>
            </a:pPr>
            <a:r>
              <a:rPr b="1" i="0" lang="en-US" sz="5000" u="sng">
                <a:solidFill>
                  <a:schemeClr val="lt1"/>
                </a:solidFill>
                <a:latin typeface="Calibri"/>
                <a:ea typeface="Calibri"/>
                <a:cs typeface="Calibri"/>
                <a:sym typeface="Calibri"/>
              </a:rPr>
              <a:t>Poster Number</a:t>
            </a:r>
            <a:r>
              <a:rPr b="1" i="0" lang="en-US" sz="5000" u="none">
                <a:solidFill>
                  <a:schemeClr val="lt1"/>
                </a:solidFill>
                <a:latin typeface="Calibri"/>
                <a:ea typeface="Calibri"/>
                <a:cs typeface="Calibri"/>
                <a:sym typeface="Calibri"/>
              </a:rPr>
              <a:t>: (</a:t>
            </a:r>
            <a:r>
              <a:rPr b="1" i="1" lang="en-US" sz="5000" u="none">
                <a:solidFill>
                  <a:schemeClr val="lt1"/>
                </a:solidFill>
                <a:latin typeface="Calibri"/>
                <a:ea typeface="Calibri"/>
                <a:cs typeface="Calibri"/>
                <a:sym typeface="Calibri"/>
              </a:rPr>
              <a:t>from registration email</a:t>
            </a:r>
            <a:r>
              <a:rPr b="1" i="0" lang="en-US" sz="5000" u="none">
                <a:solidFill>
                  <a:schemeClr val="lt1"/>
                </a:solidFill>
                <a:latin typeface="Calibri"/>
                <a:ea typeface="Calibri"/>
                <a:cs typeface="Calibri"/>
                <a:sym typeface="Calibri"/>
              </a:rPr>
              <a:t>)</a:t>
            </a:r>
            <a:endParaRPr b="1" sz="5000"/>
          </a:p>
        </p:txBody>
      </p:sp>
      <p:pic>
        <p:nvPicPr>
          <p:cNvPr id="104" name="Google Shape;104;p13"/>
          <p:cNvPicPr preferRelativeResize="0"/>
          <p:nvPr/>
        </p:nvPicPr>
        <p:blipFill>
          <a:blip r:embed="rId12">
            <a:alphaModFix/>
          </a:blip>
          <a:stretch>
            <a:fillRect/>
          </a:stretch>
        </p:blipFill>
        <p:spPr>
          <a:xfrm>
            <a:off x="403225" y="1333506"/>
            <a:ext cx="3530575" cy="3530575"/>
          </a:xfrm>
          <a:prstGeom prst="rect">
            <a:avLst/>
          </a:prstGeom>
          <a:noFill/>
          <a:ln>
            <a:noFill/>
          </a:ln>
        </p:spPr>
      </p:pic>
      <p:pic>
        <p:nvPicPr>
          <p:cNvPr id="105" name="Google Shape;105;p13"/>
          <p:cNvPicPr preferRelativeResize="0"/>
          <p:nvPr/>
        </p:nvPicPr>
        <p:blipFill>
          <a:blip r:embed="rId13">
            <a:alphaModFix/>
          </a:blip>
          <a:stretch>
            <a:fillRect/>
          </a:stretch>
        </p:blipFill>
        <p:spPr>
          <a:xfrm>
            <a:off x="36938838" y="273838"/>
            <a:ext cx="6566589" cy="478631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