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4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7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6F33-B010-4E5D-B7FA-F8B49D23D0B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2B0AC-827F-499A-ABFF-6DBE40B279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636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0771"/>
            <a:ext cx="7049845" cy="13691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MDP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degree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38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91" y="152062"/>
            <a:ext cx="9291215" cy="1049235"/>
          </a:xfrm>
        </p:spPr>
        <p:txBody>
          <a:bodyPr/>
          <a:lstStyle/>
          <a:p>
            <a:pPr algn="ctr"/>
            <a:r>
              <a:rPr lang="en-US" dirty="0" smtClean="0"/>
              <a:t>Create a Plan from Roadmaps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06" y="1201298"/>
            <a:ext cx="9572900" cy="4901512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842707" y="2963734"/>
            <a:ext cx="451821" cy="6669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52683" y="3630708"/>
            <a:ext cx="1749731" cy="3070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Roadmaps will be available by clicking hyperlink.  This will allow you to create your plan from the roadmap.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4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Easily switch from audit to roadmap 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89250" y="518996"/>
            <a:ext cx="7226911" cy="5077154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Roadmap title will appear </a:t>
            </a:r>
          </a:p>
          <a:p>
            <a:r>
              <a:rPr lang="en-US" dirty="0" smtClean="0"/>
              <a:t>Notice order of courses align with current roadmaps published on Fresno State online catalog. </a:t>
            </a:r>
            <a:endParaRPr lang="en-US" dirty="0"/>
          </a:p>
        </p:txBody>
      </p:sp>
      <p:cxnSp>
        <p:nvCxnSpPr>
          <p:cNvPr id="11" name="Straight Arrow up"/>
          <p:cNvCxnSpPr/>
          <p:nvPr/>
        </p:nvCxnSpPr>
        <p:spPr>
          <a:xfrm flipV="1">
            <a:off x="2404684" y="798973"/>
            <a:ext cx="2093260" cy="5587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742328" y="3711388"/>
            <a:ext cx="1228166" cy="32273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42328" y="2130469"/>
            <a:ext cx="1228166" cy="31689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up 2"/>
          <p:cNvCxnSpPr/>
          <p:nvPr/>
        </p:nvCxnSpPr>
        <p:spPr>
          <a:xfrm flipH="1">
            <a:off x="5356411" y="1357772"/>
            <a:ext cx="614083" cy="3965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446" y="1357772"/>
            <a:ext cx="4510987" cy="4095900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6045798" y="2634498"/>
            <a:ext cx="1349219" cy="13172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903429" y="2920571"/>
            <a:ext cx="1491588" cy="31850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70494" y="3205491"/>
            <a:ext cx="1424523" cy="66436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34628" y="3500036"/>
            <a:ext cx="2060389" cy="120859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66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Content Placeholder 2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043" y="2277084"/>
            <a:ext cx="5642086" cy="3801983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929" y="211496"/>
            <a:ext cx="9295603" cy="1056319"/>
          </a:xfrm>
        </p:spPr>
        <p:txBody>
          <a:bodyPr/>
          <a:lstStyle/>
          <a:p>
            <a:r>
              <a:rPr lang="en-US" dirty="0" smtClean="0"/>
              <a:t>Drag and drop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66966" y="1221060"/>
            <a:ext cx="5905765" cy="801943"/>
          </a:xfrm>
        </p:spPr>
        <p:txBody>
          <a:bodyPr/>
          <a:lstStyle/>
          <a:p>
            <a:pPr algn="ctr"/>
            <a:r>
              <a:rPr lang="en-US" dirty="0" smtClean="0"/>
              <a:t>open each requirement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730" y="1220766"/>
            <a:ext cx="5817442" cy="802237"/>
          </a:xfrm>
        </p:spPr>
        <p:txBody>
          <a:bodyPr/>
          <a:lstStyle/>
          <a:p>
            <a:pPr algn="ctr"/>
            <a:r>
              <a:rPr lang="en-US" dirty="0" smtClean="0"/>
              <a:t>Add course to plan </a:t>
            </a:r>
            <a:endParaRPr lang="en-US" dirty="0"/>
          </a:p>
        </p:txBody>
      </p:sp>
      <p:pic>
        <p:nvPicPr>
          <p:cNvPr id="12" name="roadma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66" y="2277085"/>
            <a:ext cx="5905765" cy="3801982"/>
          </a:xfrm>
        </p:spPr>
      </p:pic>
      <p:cxnSp>
        <p:nvCxnSpPr>
          <p:cNvPr id="15" name="Straight Arrow Connector 14"/>
          <p:cNvCxnSpPr/>
          <p:nvPr/>
        </p:nvCxnSpPr>
        <p:spPr>
          <a:xfrm>
            <a:off x="1537069" y="3403600"/>
            <a:ext cx="5068126" cy="684306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082268" y="2556403"/>
            <a:ext cx="2994803" cy="847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Unit counts will adjust once course is moved to plan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181599" y="2023003"/>
            <a:ext cx="798902" cy="160073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84" y="1577943"/>
            <a:ext cx="11704320" cy="4424824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1925" y="245719"/>
            <a:ext cx="9291215" cy="1049235"/>
          </a:xfrm>
        </p:spPr>
        <p:txBody>
          <a:bodyPr/>
          <a:lstStyle/>
          <a:p>
            <a:r>
              <a:rPr lang="en-US" dirty="0" smtClean="0"/>
              <a:t>Course selection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235200" y="3124200"/>
            <a:ext cx="2260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Requirement gets checked.  As noted unit counts adjust.</a:t>
            </a:r>
            <a:endParaRPr lang="en-US" dirty="0"/>
          </a:p>
        </p:txBody>
      </p:sp>
      <p:sp>
        <p:nvSpPr>
          <p:cNvPr id="17" name="Oval as"/>
          <p:cNvSpPr/>
          <p:nvPr/>
        </p:nvSpPr>
        <p:spPr>
          <a:xfrm>
            <a:off x="5892799" y="2463800"/>
            <a:ext cx="872068" cy="1143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32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9217" y="105642"/>
            <a:ext cx="9293577" cy="1059305"/>
          </a:xfrm>
        </p:spPr>
        <p:txBody>
          <a:bodyPr/>
          <a:lstStyle/>
          <a:p>
            <a:r>
              <a:rPr lang="en-US" dirty="0" smtClean="0"/>
              <a:t>Moved preferred courses </a:t>
            </a:r>
            <a:endParaRPr lang="en-US" dirty="0"/>
          </a:p>
        </p:txBody>
      </p:sp>
      <p:pic>
        <p:nvPicPr>
          <p:cNvPr id="7" name="circle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8" y="1570417"/>
            <a:ext cx="5957050" cy="4389319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1" y="1570418"/>
            <a:ext cx="5707753" cy="438931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1" y="1570417"/>
            <a:ext cx="5707753" cy="438931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1449217" y="3571539"/>
            <a:ext cx="4940825" cy="1602889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02370" y="4001845"/>
            <a:ext cx="5487672" cy="1443318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742739" y="2734237"/>
            <a:ext cx="2248348" cy="1506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Courses that have options do not move over and will require a selection.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6668" y="3056966"/>
            <a:ext cx="1506071" cy="184852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4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Electives / open electives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9" y="2420470"/>
            <a:ext cx="5740471" cy="245274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9" y="2355925"/>
            <a:ext cx="5740471" cy="3496236"/>
          </a:xfrm>
        </p:spPr>
      </p:pic>
      <p:cxnSp>
        <p:nvCxnSpPr>
          <p:cNvPr id="7" name="arrow"/>
          <p:cNvCxnSpPr/>
          <p:nvPr/>
        </p:nvCxnSpPr>
        <p:spPr>
          <a:xfrm flipH="1">
            <a:off x="247426" y="3076687"/>
            <a:ext cx="139849" cy="57015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5" y="2404034"/>
            <a:ext cx="5902987" cy="20372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4" y="2404034"/>
            <a:ext cx="5902987" cy="203723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8191500" y="3361764"/>
            <a:ext cx="2551294" cy="2708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Unspecified elective choices will have a wildcard holding place.  Wildcards allow any course not specified in the roadmap to fulfill that requirement.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73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" y="2679700"/>
            <a:ext cx="11137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Contact</a:t>
            </a:r>
          </a:p>
          <a:p>
            <a:pPr algn="ctr"/>
            <a:r>
              <a:rPr lang="en-US" sz="4400" dirty="0" smtClean="0"/>
              <a:t>Sam </a:t>
            </a:r>
            <a:r>
              <a:rPr lang="en-US" sz="4400" dirty="0" err="1" smtClean="0"/>
              <a:t>Porraz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4400" dirty="0" smtClean="0"/>
              <a:t>sporraz@mail.fresnomail.edu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48686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5920</TotalTime>
  <Words>142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Rockwell</vt:lpstr>
      <vt:lpstr>Gallery</vt:lpstr>
      <vt:lpstr>NEW MDP FEATURES</vt:lpstr>
      <vt:lpstr>Create a Plan from Roadmaps </vt:lpstr>
      <vt:lpstr>Easily switch from audit to roadmap </vt:lpstr>
      <vt:lpstr>Drag and drop</vt:lpstr>
      <vt:lpstr>Course selection</vt:lpstr>
      <vt:lpstr>Moved preferred courses </vt:lpstr>
      <vt:lpstr>Specific Electives / open electives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Timothy C. Drachlis</cp:lastModifiedBy>
  <cp:revision>25</cp:revision>
  <dcterms:created xsi:type="dcterms:W3CDTF">2019-06-20T19:07:11Z</dcterms:created>
  <dcterms:modified xsi:type="dcterms:W3CDTF">2020-09-22T18:27:20Z</dcterms:modified>
</cp:coreProperties>
</file>