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9" r:id="rId2"/>
    <p:sldId id="260" r:id="rId3"/>
    <p:sldId id="261" r:id="rId4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3" autoAdjust="0"/>
    <p:restoredTop sz="94660"/>
  </p:normalViewPr>
  <p:slideViewPr>
    <p:cSldViewPr snapToGrid="0">
      <p:cViewPr varScale="1">
        <p:scale>
          <a:sx n="22" d="100"/>
          <a:sy n="22" d="100"/>
        </p:scale>
        <p:origin x="1020" y="108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E8156C-60A0-F443-88A2-1E43EA6AA683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40752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1442353" y="4461628"/>
            <a:ext cx="13691289" cy="88963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440436" y="13780528"/>
            <a:ext cx="13691289" cy="298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6017595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753" y="8333124"/>
            <a:ext cx="10017648" cy="1469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015676" y="8314380"/>
            <a:ext cx="10017648" cy="1469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40436" y="17159414"/>
            <a:ext cx="13693203" cy="5854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3" y="24357461"/>
            <a:ext cx="9944619" cy="2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A9E8DC-4D47-BD4B-BD53-BADC3AEEAC70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B57B5B-C73C-4F40-B758-F542CFC5197A}"/>
              </a:ext>
            </a:extLst>
          </p:cNvPr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40752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540752" y="8352180"/>
            <a:ext cx="10017645" cy="146620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440436" y="4417748"/>
            <a:ext cx="13691289" cy="3523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6015678" y="1220356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015676" y="16288510"/>
            <a:ext cx="10017648" cy="67257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40436" y="8394026"/>
            <a:ext cx="13693203" cy="1462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26015681" y="4417748"/>
            <a:ext cx="10017645" cy="71805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3" y="24357461"/>
            <a:ext cx="9944619" cy="2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296494-7258-0A4A-A678-5E4324C32E13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C907C-4988-7D4A-972B-17613972B194}"/>
              </a:ext>
            </a:extLst>
          </p:cNvPr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497138" y="13784872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2345869" y="14074020"/>
            <a:ext cx="13691292" cy="88963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338559" y="4569412"/>
            <a:ext cx="10168131" cy="3371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2345871" y="4556540"/>
            <a:ext cx="13691289" cy="3384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53" y="17700250"/>
            <a:ext cx="10017648" cy="5270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2345868" y="8377006"/>
            <a:ext cx="13691289" cy="4967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338560" y="8377004"/>
            <a:ext cx="10168128" cy="14593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563805" y="4556540"/>
            <a:ext cx="9952896" cy="88963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3" y="24357461"/>
            <a:ext cx="9944619" cy="2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5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Bulldog Social Squad</a:t>
            </a:r>
            <a:br>
              <a:rPr lang="en-US" dirty="0" smtClean="0"/>
            </a:br>
            <a:r>
              <a:rPr lang="en-US" sz="8800" dirty="0" smtClean="0"/>
              <a:t>Division of Student Affairs and Enrollment Management</a:t>
            </a:r>
            <a:endParaRPr lang="en-US" sz="8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540752" y="4461627"/>
            <a:ext cx="10897765" cy="102994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 smtClean="0">
                <a:latin typeface="Bahnschrift Light" panose="020B0502040204020203" pitchFamily="34" charset="0"/>
              </a:rPr>
              <a:t>The Bulldog </a:t>
            </a:r>
            <a:r>
              <a:rPr lang="en-US" sz="5400" dirty="0">
                <a:latin typeface="Bahnschrift Light" panose="020B0502040204020203" pitchFamily="34" charset="0"/>
              </a:rPr>
              <a:t>Social Squad (BSS), </a:t>
            </a:r>
            <a:r>
              <a:rPr lang="en-US" sz="5400" dirty="0" smtClean="0">
                <a:latin typeface="Bahnschrift Light" panose="020B0502040204020203" pitchFamily="34" charset="0"/>
              </a:rPr>
              <a:t>members are </a:t>
            </a:r>
            <a:r>
              <a:rPr lang="en-US" sz="5400" dirty="0">
                <a:latin typeface="Bahnschrift Light" panose="020B0502040204020203" pitchFamily="34" charset="0"/>
              </a:rPr>
              <a:t>savvy student social-media influencers who are involved on campus and who offer </a:t>
            </a:r>
            <a:r>
              <a:rPr lang="en-US" sz="5400" dirty="0" smtClean="0">
                <a:latin typeface="Bahnschrift Light" panose="020B0502040204020203" pitchFamily="34" charset="0"/>
              </a:rPr>
              <a:t>creative and collaborative </a:t>
            </a:r>
            <a:r>
              <a:rPr lang="en-US" sz="5400" dirty="0">
                <a:latin typeface="Bahnschrift Light" panose="020B0502040204020203" pitchFamily="34" charset="0"/>
              </a:rPr>
              <a:t>storytelling </a:t>
            </a:r>
            <a:r>
              <a:rPr lang="en-US" sz="5400" dirty="0" smtClean="0">
                <a:latin typeface="Bahnschrift Light" panose="020B0502040204020203" pitchFamily="34" charset="0"/>
              </a:rPr>
              <a:t>approaches</a:t>
            </a:r>
            <a:r>
              <a:rPr lang="en-US" sz="5400" dirty="0" smtClean="0"/>
              <a:t>. </a:t>
            </a:r>
            <a:r>
              <a:rPr lang="en-US" sz="5400" dirty="0" smtClean="0">
                <a:latin typeface="Bahnschrift Light" panose="020B0502040204020203" pitchFamily="34" charset="0"/>
              </a:rPr>
              <a:t>The </a:t>
            </a:r>
            <a:r>
              <a:rPr lang="en-US" sz="5400" dirty="0">
                <a:latin typeface="Bahnschrift Light" panose="020B0502040204020203" pitchFamily="34" charset="0"/>
              </a:rPr>
              <a:t>squad </a:t>
            </a:r>
            <a:r>
              <a:rPr lang="en-US" sz="5400" dirty="0" smtClean="0">
                <a:latin typeface="Bahnschrift Light" panose="020B0502040204020203" pitchFamily="34" charset="0"/>
              </a:rPr>
              <a:t>promotes </a:t>
            </a:r>
            <a:r>
              <a:rPr lang="en-US" sz="5400" dirty="0">
                <a:latin typeface="Bahnschrift Light" panose="020B0502040204020203" pitchFamily="34" charset="0"/>
              </a:rPr>
              <a:t>the division and the University through social media </a:t>
            </a:r>
            <a:r>
              <a:rPr lang="en-US" sz="5400" dirty="0" smtClean="0">
                <a:latin typeface="Bahnschrift Light" panose="020B0502040204020203" pitchFamily="34" charset="0"/>
              </a:rPr>
              <a:t>takeovers, primarily on @</a:t>
            </a:r>
            <a:r>
              <a:rPr lang="en-US" sz="5400" dirty="0" err="1" smtClean="0">
                <a:latin typeface="Bahnschrift Light" panose="020B0502040204020203" pitchFamily="34" charset="0"/>
              </a:rPr>
              <a:t>bulldogstell</a:t>
            </a:r>
            <a:r>
              <a:rPr lang="en-US" sz="5400" dirty="0" smtClean="0">
                <a:latin typeface="Bahnschrift Light" panose="020B0502040204020203" pitchFamily="34" charset="0"/>
              </a:rPr>
              <a:t>. The project was initiated in fall </a:t>
            </a:r>
            <a:endParaRPr lang="en-US" sz="5400" dirty="0">
              <a:latin typeface="Bahnschrift Light" panose="020B0502040204020203" pitchFamily="34" charset="0"/>
            </a:endParaRP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b="8854"/>
          <a:stretch>
            <a:fillRect/>
          </a:stretch>
        </p:blipFill>
        <p:spPr>
          <a:xfrm>
            <a:off x="5663200" y="13525841"/>
            <a:ext cx="5777235" cy="8866156"/>
          </a:xfrm>
        </p:spPr>
      </p:pic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Profile of the Squad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5692596" y="11856650"/>
            <a:ext cx="10019565" cy="1947861"/>
          </a:xfrm>
        </p:spPr>
        <p:txBody>
          <a:bodyPr/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What’s Next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half" idx="17"/>
          </p:nvPr>
        </p:nvSpPr>
        <p:spPr>
          <a:xfrm>
            <a:off x="25692596" y="13529176"/>
            <a:ext cx="10405448" cy="886282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5400" dirty="0" smtClean="0">
                <a:solidFill>
                  <a:prstClr val="black"/>
                </a:solidFill>
                <a:latin typeface="Bahnschrift Light" panose="020B0502040204020203" pitchFamily="34" charset="0"/>
              </a:rPr>
              <a:t>The squad has been working diligently this semester to think  of innovative ways to engage with students and highlight our division’s resources. Upcoming projects include man-on-the-street interviews, promoting the Money Management Center, and a  campus “map” locating  important items for students. </a:t>
            </a:r>
            <a:endParaRPr lang="en-US" sz="5400" dirty="0">
              <a:solidFill>
                <a:prstClr val="black"/>
              </a:solidFill>
              <a:latin typeface="Bahnschrift Light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2202"/>
          <a:stretch>
            <a:fillRect/>
          </a:stretch>
        </p:blipFill>
        <p:spPr>
          <a:xfrm>
            <a:off x="25692596" y="4351012"/>
            <a:ext cx="10017645" cy="7180528"/>
          </a:xfr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307" y="6179512"/>
            <a:ext cx="12569546" cy="162664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9" y="13525841"/>
            <a:ext cx="4984721" cy="88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798"/>
            <a:ext cx="36576000" cy="4025900"/>
          </a:xfrm>
        </p:spPr>
        <p:txBody>
          <a:bodyPr/>
          <a:lstStyle/>
          <a:p>
            <a:r>
              <a:rPr lang="en-US" dirty="0"/>
              <a:t>Insert project title (and tag)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2360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798"/>
            <a:ext cx="36576000" cy="4025900"/>
          </a:xfrm>
        </p:spPr>
        <p:txBody>
          <a:bodyPr/>
          <a:lstStyle/>
          <a:p>
            <a:r>
              <a:rPr lang="en-US" dirty="0"/>
              <a:t>Insert project title (and tag)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528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121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Bahnschrift</vt:lpstr>
      <vt:lpstr>Bahnschrift Light</vt:lpstr>
      <vt:lpstr>Calibri</vt:lpstr>
      <vt:lpstr>Calibri Light</vt:lpstr>
      <vt:lpstr>Office Theme</vt:lpstr>
      <vt:lpstr>Bulldog Social Squad Division of Student Affairs and Enrollment Management</vt:lpstr>
      <vt:lpstr>Insert project title (and tag)</vt:lpstr>
      <vt:lpstr>Insert project title (and tag)</vt:lpstr>
    </vt:vector>
  </TitlesOfParts>
  <Company>CSU,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B. Herroz</dc:creator>
  <cp:lastModifiedBy>Windows User</cp:lastModifiedBy>
  <cp:revision>23</cp:revision>
  <dcterms:created xsi:type="dcterms:W3CDTF">2016-02-22T20:25:15Z</dcterms:created>
  <dcterms:modified xsi:type="dcterms:W3CDTF">2019-04-12T16:21:22Z</dcterms:modified>
</cp:coreProperties>
</file>