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62" r:id="rId2"/>
  </p:sldIdLst>
  <p:sldSz cx="36576000" cy="27432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0">
          <p15:clr>
            <a:srgbClr val="A4A3A4"/>
          </p15:clr>
        </p15:guide>
        <p15:guide id="2" pos="115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61" autoAdjust="0"/>
    <p:restoredTop sz="94660"/>
  </p:normalViewPr>
  <p:slideViewPr>
    <p:cSldViewPr snapToGrid="0">
      <p:cViewPr varScale="1">
        <p:scale>
          <a:sx n="20" d="100"/>
          <a:sy n="20" d="100"/>
        </p:scale>
        <p:origin x="272" y="608"/>
      </p:cViewPr>
      <p:guideLst>
        <p:guide orient="horz" pos="8640"/>
        <p:guide pos="115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8655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87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3657600" rtl="0" eaLnBrk="1" latinLnBrk="0" hangingPunct="1">
        <a:lnSpc>
          <a:spcPct val="90000"/>
        </a:lnSpc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0" indent="-914400" algn="l" defTabSz="3657600" rtl="0" eaLnBrk="1" latinLnBrk="0" hangingPunct="1">
        <a:lnSpc>
          <a:spcPct val="90000"/>
        </a:lnSpc>
        <a:spcBef>
          <a:spcPts val="40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2E12A9-41AB-9F45-B065-67E94DB40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00" cy="27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96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Company>CSU, Fresno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Desiree B. Herroz</dc:creator>
  <cp:lastModifiedBy>William Hardaway</cp:lastModifiedBy>
  <cp:revision>21</cp:revision>
  <dcterms:created xsi:type="dcterms:W3CDTF">2016-02-22T20:25:15Z</dcterms:created>
  <dcterms:modified xsi:type="dcterms:W3CDTF">2019-04-12T22:37:33Z</dcterms:modified>
</cp:coreProperties>
</file>