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71" r:id="rId3"/>
    <p:sldId id="256" r:id="rId4"/>
    <p:sldId id="287" r:id="rId5"/>
    <p:sldId id="286" r:id="rId6"/>
    <p:sldId id="258" r:id="rId7"/>
    <p:sldId id="284" r:id="rId8"/>
    <p:sldId id="285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FA7"/>
    <a:srgbClr val="2B6FA5"/>
    <a:srgbClr val="2D6FA3"/>
    <a:srgbClr val="3073A5"/>
    <a:srgbClr val="3174A6"/>
    <a:srgbClr val="2C74A6"/>
    <a:srgbClr val="2C72A6"/>
    <a:srgbClr val="317AB0"/>
    <a:srgbClr val="2C75AA"/>
    <a:srgbClr val="2C7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85580" autoAdjust="0"/>
  </p:normalViewPr>
  <p:slideViewPr>
    <p:cSldViewPr>
      <p:cViewPr>
        <p:scale>
          <a:sx n="102" d="100"/>
          <a:sy n="102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443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811AE-FA12-D44B-BD11-EFBAF0AA83AE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5C63-3C5C-8640-866B-3214C5CCE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94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8DC5B-9267-429A-854D-6DE55F7C218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B67CE-21F5-432D-9FED-D2DD7C89A7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4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229600" cy="114299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229600" cy="3429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rgbClr val="DD3B3B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1"/>
            <a:ext cx="6019800" cy="4800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599"/>
            <a:ext cx="8229600" cy="9144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36575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9906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1"/>
            <a:ext cx="51117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1"/>
            <a:ext cx="3008313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29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20"/>
          <p:cNvSpPr txBox="1">
            <a:spLocks/>
          </p:cNvSpPr>
          <p:nvPr userDrawn="1"/>
        </p:nvSpPr>
        <p:spPr>
          <a:xfrm>
            <a:off x="457200" y="6324600"/>
            <a:ext cx="5257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Office of Research and Sponsored Programs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fslogo-sanserif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1001" y="347017"/>
            <a:ext cx="2971799" cy="6359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0"/>
          <p:cNvSpPr txBox="1">
            <a:spLocks/>
          </p:cNvSpPr>
          <p:nvPr userDrawn="1"/>
        </p:nvSpPr>
        <p:spPr>
          <a:xfrm>
            <a:off x="457200" y="6324600"/>
            <a:ext cx="47244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Department of ? (Edit in Master – Slide Master)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nts.gov/web/grants/applicants/applicant-resources/agencies-providing-grant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2743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Grants.gov and</a:t>
            </a:r>
            <a:br>
              <a:rPr lang="en-US" sz="4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</a:t>
            </a:r>
            <a:r>
              <a:rPr lang="en-US" sz="4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endParaRPr lang="en-US" sz="4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66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Nancy Myers Sims, Grants &amp; Contracts Development Specialist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6174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229600" cy="1143000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</a:pP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Grants.gov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2590800"/>
            <a:ext cx="8077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“Pre-award” system established by federal government in 2002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E-Government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initiative operating under the governance of the Office of Management and Budget.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Intended to deliver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system that provides a centralized location for grant seekers to find and apply for federal funding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houses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on over 1,000 grant programs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26 federal grant-making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agencies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91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Grants.gov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Apply for Funding -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Electronic submission via Grants.gov is required for ALL competing grant applications with the exception of Complex, Multi-project applications (Project/Centers)*</a:t>
            </a:r>
          </a:p>
          <a:p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 Funding –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Search grants (see website)</a:t>
            </a:r>
          </a:p>
          <a:p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(Handout) – All docs must be in pdf for uploading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37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Grants.gov Application Guide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7" name="Content Placeholder 6" descr="Interacting_Electronically_with_NIH [Compatibility Mode] - Microsoft PowerPoint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52600"/>
            <a:ext cx="8458200" cy="4724400"/>
          </a:xfrm>
        </p:spPr>
      </p:pic>
    </p:spTree>
    <p:extLst>
      <p:ext uri="{BB962C8B-B14F-4D97-AF65-F5344CB8AC3E}">
        <p14:creationId xmlns:p14="http://schemas.microsoft.com/office/powerpoint/2010/main" val="311160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91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Grants.gov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From guide (198 pages):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Page I 22 – format specs for pdf files to upload as attachments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Pages I 41-123 – explanation for each document to be uploaded/form to be completed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39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12192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2286000"/>
            <a:ext cx="7391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NIH's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systems provide applicants, grantees and federal staff the tools necessary for electronic processing of grants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ORSP must register each individual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5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2792" y="1525488"/>
            <a:ext cx="8229600" cy="67818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endParaRPr lang="en-US" sz="2800" b="1" i="1" dirty="0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lvl="2">
              <a:spcBef>
                <a:spcPts val="0"/>
              </a:spcBef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Check status of application</a:t>
            </a:r>
          </a:p>
          <a:p>
            <a:pPr marL="914400" lvl="2" indent="0">
              <a:spcBef>
                <a:spcPts val="0"/>
              </a:spcBef>
              <a:buNone/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Submit, Track, View application</a:t>
            </a:r>
          </a:p>
          <a:p>
            <a:pPr lvl="2">
              <a:spcBef>
                <a:spcPts val="0"/>
              </a:spcBef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Submit Just in Time information</a:t>
            </a:r>
          </a:p>
          <a:p>
            <a:pPr marL="914400" lvl="2" indent="0">
              <a:spcBef>
                <a:spcPts val="0"/>
              </a:spcBef>
              <a:buNone/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Receive communication from Program staff</a:t>
            </a:r>
          </a:p>
          <a:p>
            <a:pPr lvl="2">
              <a:spcBef>
                <a:spcPts val="0"/>
              </a:spcBef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Review award notice/review comments</a:t>
            </a:r>
          </a:p>
          <a:p>
            <a:pPr marL="914400" lvl="2" indent="0">
              <a:spcBef>
                <a:spcPts val="0"/>
              </a:spcBef>
              <a:buFont typeface="Arial" pitchFamily="34" charset="0"/>
              <a:buNone/>
              <a:defRPr/>
            </a:pPr>
            <a:endParaRPr lang="en-US" sz="2300" dirty="0" smtClean="0">
              <a:latin typeface="+mj-lt"/>
              <a:cs typeface="Times New Roman" pitchFamily="18" charset="0"/>
            </a:endParaRPr>
          </a:p>
          <a:p>
            <a:endParaRPr lang="en-US" sz="27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940713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Commons</a:t>
            </a:r>
          </a:p>
        </p:txBody>
      </p:sp>
    </p:spTree>
    <p:extLst>
      <p:ext uri="{BB962C8B-B14F-4D97-AF65-F5344CB8AC3E}">
        <p14:creationId xmlns:p14="http://schemas.microsoft.com/office/powerpoint/2010/main" val="97660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eRA</a:t>
            </a:r>
            <a:r>
              <a:rPr lang="en-US" b="1" dirty="0" smtClean="0">
                <a:solidFill>
                  <a:srgbClr val="C00000"/>
                </a:solidFill>
              </a:rPr>
              <a:t> Commons Log In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429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Complete/update PI information</a:t>
            </a:r>
          </a:p>
        </p:txBody>
      </p:sp>
    </p:spTree>
    <p:extLst>
      <p:ext uri="{BB962C8B-B14F-4D97-AF65-F5344CB8AC3E}">
        <p14:creationId xmlns:p14="http://schemas.microsoft.com/office/powerpoint/2010/main" val="2365632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1665</TotalTime>
  <Words>265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  Grants.gov and eRA Commons</vt:lpstr>
      <vt:lpstr>PowerPoint Presentation</vt:lpstr>
      <vt:lpstr>PowerPoint Presentation</vt:lpstr>
      <vt:lpstr>Grants.gov Application Guide</vt:lpstr>
      <vt:lpstr>PowerPoint Presentation</vt:lpstr>
      <vt:lpstr> </vt:lpstr>
      <vt:lpstr> </vt:lpstr>
      <vt:lpstr>eRA Commons Log 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Fresno State Powerpoint Template</dc:title>
  <dc:creator>University Communications;Kevin Medeiros</dc:creator>
  <cp:lastModifiedBy>Nancy Myers Sims</cp:lastModifiedBy>
  <cp:revision>118</cp:revision>
  <cp:lastPrinted>2013-12-17T22:34:13Z</cp:lastPrinted>
  <dcterms:created xsi:type="dcterms:W3CDTF">2012-05-16T23:31:48Z</dcterms:created>
  <dcterms:modified xsi:type="dcterms:W3CDTF">2014-01-02T20:49:13Z</dcterms:modified>
</cp:coreProperties>
</file>