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30"/>
    <p:restoredTop sz="95934"/>
  </p:normalViewPr>
  <p:slideViewPr>
    <p:cSldViewPr snapToGrid="0" snapToObjects="1">
      <p:cViewPr varScale="1">
        <p:scale>
          <a:sx n="131" d="100"/>
          <a:sy n="131"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1D3F66-5F42-1C4B-A6D5-F17566316CE8}" type="datetimeFigureOut">
              <a:rPr lang="en-US" smtClean="0"/>
              <a:t>3/1/22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1C695-F81D-FA4C-8E53-F7F9E0D097B3}" type="slidenum">
              <a:rPr lang="en-US" smtClean="0"/>
              <a:t>‹#›</a:t>
            </a:fld>
            <a:endParaRPr lang="en-US"/>
          </a:p>
        </p:txBody>
      </p:sp>
    </p:spTree>
    <p:extLst>
      <p:ext uri="{BB962C8B-B14F-4D97-AF65-F5344CB8AC3E}">
        <p14:creationId xmlns:p14="http://schemas.microsoft.com/office/powerpoint/2010/main" val="316327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7307-856D-6941-93E1-EFF7117F745F}"/>
              </a:ext>
            </a:extLst>
          </p:cNvPr>
          <p:cNvSpPr>
            <a:spLocks noGrp="1"/>
          </p:cNvSpPr>
          <p:nvPr>
            <p:ph type="ctrTitle"/>
          </p:nvPr>
        </p:nvSpPr>
        <p:spPr>
          <a:xfrm>
            <a:off x="433388" y="373563"/>
            <a:ext cx="11421979" cy="612274"/>
          </a:xfrm>
          <a:prstGeom prst="rect">
            <a:avLst/>
          </a:prstGeom>
        </p:spPr>
        <p:txBody>
          <a:bodyPr anchor="b">
            <a:normAutofit/>
          </a:bodyPr>
          <a:lstStyle>
            <a:lvl1pPr algn="ctr">
              <a:defRPr sz="4000" b="1"/>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A967C948-2544-254E-89F4-377569BC6D6C}"/>
              </a:ext>
            </a:extLst>
          </p:cNvPr>
          <p:cNvSpPr>
            <a:spLocks noGrp="1"/>
          </p:cNvSpPr>
          <p:nvPr>
            <p:ph type="body" sz="quarter" idx="13"/>
          </p:nvPr>
        </p:nvSpPr>
        <p:spPr>
          <a:xfrm>
            <a:off x="433388" y="1082675"/>
            <a:ext cx="11414125" cy="457200"/>
          </a:xfrm>
          <a:prstGeom prst="rect">
            <a:avLst/>
          </a:prstGeom>
        </p:spPr>
        <p:txBody>
          <a:bodyPr/>
          <a:lstStyle>
            <a:lvl1pPr marL="0" indent="0">
              <a:buNone/>
              <a:defRPr/>
            </a:lvl1pPr>
          </a:lstStyle>
          <a:p>
            <a:pPr lvl="0"/>
            <a:r>
              <a:rPr lang="en-US"/>
              <a:t>Click to edit Master text styles</a:t>
            </a:r>
          </a:p>
        </p:txBody>
      </p:sp>
      <p:sp>
        <p:nvSpPr>
          <p:cNvPr id="10" name="Content Placeholder 9">
            <a:extLst>
              <a:ext uri="{FF2B5EF4-FFF2-40B4-BE49-F238E27FC236}">
                <a16:creationId xmlns:a16="http://schemas.microsoft.com/office/drawing/2014/main" id="{AB8A1903-A9AE-CE4E-BD15-CBC279CCACCC}"/>
              </a:ext>
            </a:extLst>
          </p:cNvPr>
          <p:cNvSpPr>
            <a:spLocks noGrp="1"/>
          </p:cNvSpPr>
          <p:nvPr>
            <p:ph sz="quarter" idx="14"/>
          </p:nvPr>
        </p:nvSpPr>
        <p:spPr>
          <a:xfrm>
            <a:off x="425533" y="2213727"/>
            <a:ext cx="4932696" cy="356159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a:extLst>
              <a:ext uri="{FF2B5EF4-FFF2-40B4-BE49-F238E27FC236}">
                <a16:creationId xmlns:a16="http://schemas.microsoft.com/office/drawing/2014/main" id="{57D33089-2495-BE41-82E6-42B7ACC4F7D0}"/>
              </a:ext>
            </a:extLst>
          </p:cNvPr>
          <p:cNvSpPr>
            <a:spLocks noGrp="1"/>
          </p:cNvSpPr>
          <p:nvPr>
            <p:ph type="body" sz="quarter" idx="15"/>
          </p:nvPr>
        </p:nvSpPr>
        <p:spPr>
          <a:xfrm>
            <a:off x="425533" y="1636295"/>
            <a:ext cx="4940300" cy="481012"/>
          </a:xfrm>
          <a:prstGeom prst="rect">
            <a:avLst/>
          </a:prstGeom>
        </p:spPr>
        <p:txBody>
          <a:bodyPr/>
          <a:lstStyle/>
          <a:p>
            <a:pPr lvl="0"/>
            <a:r>
              <a:rPr lang="en-US"/>
              <a:t>Click to edit Master text styles</a:t>
            </a:r>
          </a:p>
        </p:txBody>
      </p:sp>
      <p:sp>
        <p:nvSpPr>
          <p:cNvPr id="14" name="Text Placeholder 13">
            <a:extLst>
              <a:ext uri="{FF2B5EF4-FFF2-40B4-BE49-F238E27FC236}">
                <a16:creationId xmlns:a16="http://schemas.microsoft.com/office/drawing/2014/main" id="{4B4BA6F9-D4F0-7A4C-AB8E-B1FD92EC7818}"/>
              </a:ext>
            </a:extLst>
          </p:cNvPr>
          <p:cNvSpPr>
            <a:spLocks noGrp="1"/>
          </p:cNvSpPr>
          <p:nvPr>
            <p:ph type="body" sz="quarter" idx="16"/>
          </p:nvPr>
        </p:nvSpPr>
        <p:spPr>
          <a:xfrm>
            <a:off x="5646738" y="1636713"/>
            <a:ext cx="6200775" cy="481012"/>
          </a:xfrm>
          <a:prstGeom prst="rect">
            <a:avLst/>
          </a:prstGeom>
        </p:spPr>
        <p:txBody>
          <a:bodyPr/>
          <a:lstStyle/>
          <a:p>
            <a:pPr lvl="0"/>
            <a:r>
              <a:rPr lang="en-US"/>
              <a:t>Click to edit Master text styles</a:t>
            </a:r>
          </a:p>
        </p:txBody>
      </p:sp>
      <p:sp>
        <p:nvSpPr>
          <p:cNvPr id="16" name="Picture Placeholder 15">
            <a:extLst>
              <a:ext uri="{FF2B5EF4-FFF2-40B4-BE49-F238E27FC236}">
                <a16:creationId xmlns:a16="http://schemas.microsoft.com/office/drawing/2014/main" id="{B3EFB3F2-AD45-484F-9C59-7BD65163AB44}"/>
              </a:ext>
            </a:extLst>
          </p:cNvPr>
          <p:cNvSpPr>
            <a:spLocks noGrp="1"/>
          </p:cNvSpPr>
          <p:nvPr>
            <p:ph type="pic" sz="quarter" idx="17"/>
          </p:nvPr>
        </p:nvSpPr>
        <p:spPr>
          <a:xfrm>
            <a:off x="5638800" y="2212975"/>
            <a:ext cx="1997075" cy="3554413"/>
          </a:xfrm>
          <a:prstGeom prst="rect">
            <a:avLst/>
          </a:prstGeom>
        </p:spPr>
        <p:txBody>
          <a:bodyPr/>
          <a:lstStyle/>
          <a:p>
            <a:r>
              <a:rPr lang="en-US"/>
              <a:t>Click icon to add picture</a:t>
            </a:r>
          </a:p>
        </p:txBody>
      </p:sp>
      <p:sp>
        <p:nvSpPr>
          <p:cNvPr id="18" name="Text Placeholder 17">
            <a:extLst>
              <a:ext uri="{FF2B5EF4-FFF2-40B4-BE49-F238E27FC236}">
                <a16:creationId xmlns:a16="http://schemas.microsoft.com/office/drawing/2014/main" id="{150E5725-2845-C943-87F2-01E5D5A6F496}"/>
              </a:ext>
            </a:extLst>
          </p:cNvPr>
          <p:cNvSpPr>
            <a:spLocks noGrp="1"/>
          </p:cNvSpPr>
          <p:nvPr>
            <p:ph type="body" sz="quarter" idx="18"/>
          </p:nvPr>
        </p:nvSpPr>
        <p:spPr>
          <a:xfrm>
            <a:off x="7756525" y="2212975"/>
            <a:ext cx="4090988" cy="19573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SmartArt Placeholder 19">
            <a:extLst>
              <a:ext uri="{FF2B5EF4-FFF2-40B4-BE49-F238E27FC236}">
                <a16:creationId xmlns:a16="http://schemas.microsoft.com/office/drawing/2014/main" id="{2B299F3C-8462-6841-AB93-F709D9A8B8E2}"/>
              </a:ext>
            </a:extLst>
          </p:cNvPr>
          <p:cNvSpPr>
            <a:spLocks noGrp="1"/>
          </p:cNvSpPr>
          <p:nvPr>
            <p:ph type="dgm" sz="quarter" idx="19"/>
          </p:nvPr>
        </p:nvSpPr>
        <p:spPr>
          <a:xfrm>
            <a:off x="7756525" y="4259263"/>
            <a:ext cx="4090988" cy="1516062"/>
          </a:xfrm>
          <a:prstGeom prst="rect">
            <a:avLst/>
          </a:prstGeom>
        </p:spPr>
        <p:txBody>
          <a:bodyPr/>
          <a:lstStyle/>
          <a:p>
            <a:r>
              <a:rPr lang="en-US"/>
              <a:t>Click icon to add SmartArt graphic</a:t>
            </a:r>
          </a:p>
        </p:txBody>
      </p:sp>
      <p:pic>
        <p:nvPicPr>
          <p:cNvPr id="22" name="Picture 21">
            <a:extLst>
              <a:ext uri="{FF2B5EF4-FFF2-40B4-BE49-F238E27FC236}">
                <a16:creationId xmlns:a16="http://schemas.microsoft.com/office/drawing/2014/main" id="{5D0DF9BD-B742-4D41-847B-4F30A03460AC}"/>
              </a:ext>
            </a:extLst>
          </p:cNvPr>
          <p:cNvPicPr>
            <a:picLocks noChangeAspect="1"/>
          </p:cNvPicPr>
          <p:nvPr userDrawn="1"/>
        </p:nvPicPr>
        <p:blipFill>
          <a:blip r:embed="rId2"/>
          <a:srcRect/>
          <a:stretch/>
        </p:blipFill>
        <p:spPr>
          <a:xfrm>
            <a:off x="0" y="5943600"/>
            <a:ext cx="12192000" cy="914400"/>
          </a:xfrm>
          <a:prstGeom prst="rect">
            <a:avLst/>
          </a:prstGeom>
        </p:spPr>
      </p:pic>
    </p:spTree>
    <p:extLst>
      <p:ext uri="{BB962C8B-B14F-4D97-AF65-F5344CB8AC3E}">
        <p14:creationId xmlns:p14="http://schemas.microsoft.com/office/powerpoint/2010/main" val="1011343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9819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9409D54-1D58-0C4C-93C9-426A1C608564}"/>
              </a:ext>
            </a:extLst>
          </p:cNvPr>
          <p:cNvPicPr>
            <a:picLocks noChangeAspect="1"/>
          </p:cNvPicPr>
          <p:nvPr userDrawn="1"/>
        </p:nvPicPr>
        <p:blipFill>
          <a:blip r:embed="rId4"/>
          <a:srcRect/>
          <a:stretch/>
        </p:blipFill>
        <p:spPr>
          <a:xfrm>
            <a:off x="0" y="5943600"/>
            <a:ext cx="12192000" cy="914400"/>
          </a:xfrm>
          <a:prstGeom prst="rect">
            <a:avLst/>
          </a:prstGeom>
        </p:spPr>
      </p:pic>
    </p:spTree>
    <p:extLst>
      <p:ext uri="{BB962C8B-B14F-4D97-AF65-F5344CB8AC3E}">
        <p14:creationId xmlns:p14="http://schemas.microsoft.com/office/powerpoint/2010/main" val="737854883"/>
      </p:ext>
    </p:extLst>
  </p:cSld>
  <p:clrMap bg1="lt1" tx1="dk1" bg2="lt2" tx2="dk2" accent1="accent1" accent2="accent2" accent3="accent3" accent4="accent4" accent5="accent5" accent6="accent6" hlink="hlink" folHlink="folHlink"/>
  <p:sldLayoutIdLst>
    <p:sldLayoutId id="2147483649"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304C-7F9B-B64B-B9FF-64A1D48AD4BF}"/>
              </a:ext>
            </a:extLst>
          </p:cNvPr>
          <p:cNvSpPr>
            <a:spLocks noGrp="1"/>
          </p:cNvSpPr>
          <p:nvPr>
            <p:ph type="ctrTitle"/>
          </p:nvPr>
        </p:nvSpPr>
        <p:spPr>
          <a:xfrm>
            <a:off x="433388" y="373563"/>
            <a:ext cx="4924841" cy="612274"/>
          </a:xfrm>
        </p:spPr>
        <p:txBody>
          <a:bodyPr>
            <a:normAutofit fontScale="90000"/>
          </a:bodyPr>
          <a:lstStyle/>
          <a:p>
            <a:pPr algn="l"/>
            <a:r>
              <a:rPr lang="en-US" dirty="0"/>
              <a:t>Poster Title</a:t>
            </a:r>
          </a:p>
        </p:txBody>
      </p:sp>
      <p:sp>
        <p:nvSpPr>
          <p:cNvPr id="3" name="Text Placeholder 2">
            <a:extLst>
              <a:ext uri="{FF2B5EF4-FFF2-40B4-BE49-F238E27FC236}">
                <a16:creationId xmlns:a16="http://schemas.microsoft.com/office/drawing/2014/main" id="{5C62D63B-5DDE-CC45-85E0-B10D83C45561}"/>
              </a:ext>
            </a:extLst>
          </p:cNvPr>
          <p:cNvSpPr>
            <a:spLocks noGrp="1"/>
          </p:cNvSpPr>
          <p:nvPr>
            <p:ph type="body" sz="quarter" idx="13"/>
          </p:nvPr>
        </p:nvSpPr>
        <p:spPr>
          <a:xfrm>
            <a:off x="433388" y="1082675"/>
            <a:ext cx="4924841" cy="457200"/>
          </a:xfrm>
        </p:spPr>
        <p:txBody>
          <a:bodyPr/>
          <a:lstStyle/>
          <a:p>
            <a:r>
              <a:rPr lang="en-US" sz="1800" dirty="0"/>
              <a:t>Presenter Name(s), Course Name, Course Instructor</a:t>
            </a:r>
          </a:p>
        </p:txBody>
      </p:sp>
      <p:sp>
        <p:nvSpPr>
          <p:cNvPr id="4" name="Content Placeholder 3">
            <a:extLst>
              <a:ext uri="{FF2B5EF4-FFF2-40B4-BE49-F238E27FC236}">
                <a16:creationId xmlns:a16="http://schemas.microsoft.com/office/drawing/2014/main" id="{15E6DCDA-7FDD-0749-92BD-64FDF9129F57}"/>
              </a:ext>
            </a:extLst>
          </p:cNvPr>
          <p:cNvSpPr>
            <a:spLocks noGrp="1"/>
          </p:cNvSpPr>
          <p:nvPr>
            <p:ph sz="quarter" idx="14"/>
          </p:nvPr>
        </p:nvSpPr>
        <p:spPr>
          <a:xfrm>
            <a:off x="425533" y="2213727"/>
            <a:ext cx="3897967" cy="3561598"/>
          </a:xfrm>
        </p:spPr>
        <p:txBody>
          <a:bodyPr/>
          <a:lstStyle/>
          <a:p>
            <a:r>
              <a:rPr lang="en-US" sz="1600" dirty="0"/>
              <a:t>Be sure to include any content required by your instructor</a:t>
            </a:r>
          </a:p>
          <a:p>
            <a:r>
              <a:rPr lang="en-US" sz="1600" dirty="0"/>
              <a:t>You can change the font and colors of this file. However, be sure that there is good contrast between the background and text colors so that folks with visual impairments can read it.</a:t>
            </a:r>
          </a:p>
          <a:p>
            <a:r>
              <a:rPr lang="en-US" sz="1600" dirty="0"/>
              <a:t>You can also delete or add different boxes, you can use these as a suggestion.</a:t>
            </a:r>
          </a:p>
          <a:p>
            <a:r>
              <a:rPr lang="en-US" sz="1600" dirty="0"/>
              <a:t>Be sure you have permission to add any photos you use </a:t>
            </a:r>
          </a:p>
          <a:p>
            <a:r>
              <a:rPr lang="en-US" sz="1600" dirty="0"/>
              <a:t>Consider your audience! Include content that will contextualize your experience for folks outside of your discipline or course.</a:t>
            </a:r>
          </a:p>
        </p:txBody>
      </p:sp>
      <p:sp>
        <p:nvSpPr>
          <p:cNvPr id="5" name="Text Placeholder 4">
            <a:extLst>
              <a:ext uri="{FF2B5EF4-FFF2-40B4-BE49-F238E27FC236}">
                <a16:creationId xmlns:a16="http://schemas.microsoft.com/office/drawing/2014/main" id="{8BC053B9-2C0E-D143-99B5-E2A7F50DCCF5}"/>
              </a:ext>
            </a:extLst>
          </p:cNvPr>
          <p:cNvSpPr>
            <a:spLocks noGrp="1"/>
          </p:cNvSpPr>
          <p:nvPr>
            <p:ph type="body" sz="quarter" idx="15"/>
          </p:nvPr>
        </p:nvSpPr>
        <p:spPr/>
        <p:txBody>
          <a:bodyPr/>
          <a:lstStyle/>
          <a:p>
            <a:pPr marL="0" indent="0">
              <a:buNone/>
            </a:pPr>
            <a:r>
              <a:rPr lang="en-US" dirty="0"/>
              <a:t>Heading</a:t>
            </a:r>
          </a:p>
        </p:txBody>
      </p:sp>
      <p:sp>
        <p:nvSpPr>
          <p:cNvPr id="6" name="Text Placeholder 5">
            <a:extLst>
              <a:ext uri="{FF2B5EF4-FFF2-40B4-BE49-F238E27FC236}">
                <a16:creationId xmlns:a16="http://schemas.microsoft.com/office/drawing/2014/main" id="{AA7665EC-8008-3041-9F36-CA3B3D2ACE57}"/>
              </a:ext>
            </a:extLst>
          </p:cNvPr>
          <p:cNvSpPr>
            <a:spLocks noGrp="1"/>
          </p:cNvSpPr>
          <p:nvPr>
            <p:ph type="body" sz="quarter" idx="16"/>
          </p:nvPr>
        </p:nvSpPr>
        <p:spPr>
          <a:xfrm>
            <a:off x="7756525" y="504825"/>
            <a:ext cx="4083050" cy="481012"/>
          </a:xfrm>
        </p:spPr>
        <p:txBody>
          <a:bodyPr/>
          <a:lstStyle/>
          <a:p>
            <a:pPr marL="0" indent="0">
              <a:buNone/>
            </a:pPr>
            <a:r>
              <a:rPr lang="en-US" dirty="0"/>
              <a:t>Heading</a:t>
            </a:r>
          </a:p>
        </p:txBody>
      </p:sp>
      <p:sp>
        <p:nvSpPr>
          <p:cNvPr id="7" name="Picture Placeholder 6">
            <a:extLst>
              <a:ext uri="{FF2B5EF4-FFF2-40B4-BE49-F238E27FC236}">
                <a16:creationId xmlns:a16="http://schemas.microsoft.com/office/drawing/2014/main" id="{621005DC-C9D6-D64C-9843-C75ECD36A823}"/>
              </a:ext>
            </a:extLst>
          </p:cNvPr>
          <p:cNvSpPr>
            <a:spLocks noGrp="1"/>
          </p:cNvSpPr>
          <p:nvPr>
            <p:ph type="pic" sz="quarter" idx="17"/>
          </p:nvPr>
        </p:nvSpPr>
        <p:spPr>
          <a:xfrm>
            <a:off x="4564103" y="504825"/>
            <a:ext cx="2951819" cy="5270500"/>
          </a:xfrm>
        </p:spPr>
      </p:sp>
      <p:sp>
        <p:nvSpPr>
          <p:cNvPr id="8" name="Text Placeholder 7">
            <a:extLst>
              <a:ext uri="{FF2B5EF4-FFF2-40B4-BE49-F238E27FC236}">
                <a16:creationId xmlns:a16="http://schemas.microsoft.com/office/drawing/2014/main" id="{745216DF-88DD-0143-A2DD-4F81C9A39760}"/>
              </a:ext>
            </a:extLst>
          </p:cNvPr>
          <p:cNvSpPr>
            <a:spLocks noGrp="1"/>
          </p:cNvSpPr>
          <p:nvPr>
            <p:ph type="body" sz="quarter" idx="18"/>
          </p:nvPr>
        </p:nvSpPr>
        <p:spPr>
          <a:xfrm>
            <a:off x="7756525" y="3829591"/>
            <a:ext cx="4090988" cy="1957388"/>
          </a:xfrm>
        </p:spPr>
        <p:txBody>
          <a:bodyPr/>
          <a:lstStyle/>
          <a:p>
            <a:endParaRPr lang="en-US"/>
          </a:p>
        </p:txBody>
      </p:sp>
      <p:sp>
        <p:nvSpPr>
          <p:cNvPr id="9" name="SmartArt Placeholder 8">
            <a:extLst>
              <a:ext uri="{FF2B5EF4-FFF2-40B4-BE49-F238E27FC236}">
                <a16:creationId xmlns:a16="http://schemas.microsoft.com/office/drawing/2014/main" id="{87F2134E-F874-AF45-83FB-DB90072F1DEE}"/>
              </a:ext>
            </a:extLst>
          </p:cNvPr>
          <p:cNvSpPr>
            <a:spLocks noGrp="1"/>
          </p:cNvSpPr>
          <p:nvPr>
            <p:ph type="dgm" sz="quarter" idx="19"/>
          </p:nvPr>
        </p:nvSpPr>
        <p:spPr>
          <a:xfrm>
            <a:off x="7756525" y="1071020"/>
            <a:ext cx="4090988" cy="2620033"/>
          </a:xfrm>
        </p:spPr>
      </p:sp>
    </p:spTree>
    <p:extLst>
      <p:ext uri="{BB962C8B-B14F-4D97-AF65-F5344CB8AC3E}">
        <p14:creationId xmlns:p14="http://schemas.microsoft.com/office/powerpoint/2010/main" val="313580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LS Template 1" id="{B9A8929D-CCBF-8B42-8227-F64F5CAC526F}" vid="{9C2D23F4-B5D4-9A44-83C0-1298F72754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108</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Poster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cp:revision>
  <dcterms:created xsi:type="dcterms:W3CDTF">2021-10-09T19:18:08Z</dcterms:created>
  <dcterms:modified xsi:type="dcterms:W3CDTF">2022-03-01T19:43:16Z</dcterms:modified>
</cp:coreProperties>
</file>