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5580" autoAdjust="0"/>
  </p:normalViewPr>
  <p:slideViewPr>
    <p:cSldViewPr>
      <p:cViewPr varScale="1">
        <p:scale>
          <a:sx n="116" d="100"/>
          <a:sy n="116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  <a:endParaRPr lang="en-US" baseline="0" dirty="0" smtClean="0"/>
          </a:p>
          <a:p>
            <a:r>
              <a:rPr lang="en-US" baseline="0" dirty="0" smtClean="0"/>
              <a:t>If </a:t>
            </a:r>
            <a:r>
              <a:rPr lang="en-US" baseline="0" dirty="0" smtClean="0"/>
              <a:t>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5/16/12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62</Words>
  <Application>Microsoft Macintosh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Todd Graves</cp:lastModifiedBy>
  <cp:revision>46</cp:revision>
  <dcterms:created xsi:type="dcterms:W3CDTF">2012-05-16T23:31:48Z</dcterms:created>
  <dcterms:modified xsi:type="dcterms:W3CDTF">2012-05-16T23:45:40Z</dcterms:modified>
</cp:coreProperties>
</file>