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1" r:id="rId4"/>
  </p:sldMasterIdLst>
  <p:notesMasterIdLst>
    <p:notesMasterId r:id="rId5"/>
  </p:notesMasterIdLst>
  <p:sldIdLst>
    <p:sldId id="256" r:id="rId6"/>
  </p:sldIdLst>
  <p:sldSz cy="27432000" cx="36576000"/>
  <p:notesSz cx="6858000" cy="9144000"/>
  <p:embeddedFontLst>
    <p:embeddedFont>
      <p:font typeface="Permanent Marker"/>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640">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8640" orient="horz"/>
        <p:guide pos="115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ermanentMark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p:cSld name="1_Title Slide">
    <p:spTree>
      <p:nvGrpSpPr>
        <p:cNvPr id="6" name="Shape 6"/>
        <p:cNvGrpSpPr/>
        <p:nvPr/>
      </p:nvGrpSpPr>
      <p:grpSpPr>
        <a:xfrm>
          <a:off x="0" y="0"/>
          <a:ext cx="0" cy="0"/>
          <a:chOff x="0" y="0"/>
          <a:chExt cx="0" cy="0"/>
        </a:xfrm>
      </p:grpSpPr>
      <p:sp>
        <p:nvSpPr>
          <p:cNvPr id="7" name="Google Shape;7;p2"/>
          <p:cNvSpPr/>
          <p:nvPr/>
        </p:nvSpPr>
        <p:spPr>
          <a:xfrm>
            <a:off x="0" y="-50838"/>
            <a:ext cx="36576001" cy="4025900"/>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8" name="Google Shape;8;p2"/>
          <p:cNvSpPr txBox="1"/>
          <p:nvPr>
            <p:ph idx="1" type="body"/>
          </p:nvPr>
        </p:nvSpPr>
        <p:spPr>
          <a:xfrm>
            <a:off x="540752" y="4461628"/>
            <a:ext cx="10019565" cy="347964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9" name="Google Shape;9;p2"/>
          <p:cNvSpPr/>
          <p:nvPr>
            <p:ph idx="2" type="pic"/>
          </p:nvPr>
        </p:nvSpPr>
        <p:spPr>
          <a:xfrm>
            <a:off x="11442353" y="4461628"/>
            <a:ext cx="13691289" cy="8896352"/>
          </a:xfrm>
          <a:prstGeom prst="rect">
            <a:avLst/>
          </a:prstGeom>
          <a:noFill/>
          <a:ln>
            <a:noFill/>
          </a:ln>
        </p:spPr>
        <p:txBody>
          <a:bodyPr anchorCtr="0" anchor="t" bIns="45700" lIns="91425" spcFirstLastPara="1" rIns="91425" wrap="square" tIns="45700"/>
          <a:lstStyle>
            <a:lvl1pPr lvl="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lvl="1"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lvl="2"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lvl="3"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lvl="4"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lvl="5"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lvl="6"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lvl="7"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lvl="8"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10" name="Google Shape;10;p2"/>
          <p:cNvSpPr txBox="1"/>
          <p:nvPr>
            <p:ph idx="3" type="body"/>
          </p:nvPr>
        </p:nvSpPr>
        <p:spPr>
          <a:xfrm>
            <a:off x="11440436" y="13780528"/>
            <a:ext cx="13691289" cy="2987032"/>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11200"/>
              <a:buFont typeface="Arial"/>
              <a:buNone/>
              <a:defRPr b="0" i="0" sz="112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11" name="Google Shape;11;p2"/>
          <p:cNvSpPr txBox="1"/>
          <p:nvPr>
            <p:ph idx="4" type="body"/>
          </p:nvPr>
        </p:nvSpPr>
        <p:spPr>
          <a:xfrm>
            <a:off x="26017595" y="4461628"/>
            <a:ext cx="10019565" cy="347964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12" name="Google Shape;12;p2"/>
          <p:cNvSpPr txBox="1"/>
          <p:nvPr>
            <p:ph idx="5" type="body"/>
          </p:nvPr>
        </p:nvSpPr>
        <p:spPr>
          <a:xfrm>
            <a:off x="540753" y="8333124"/>
            <a:ext cx="10017648" cy="14699872"/>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13" name="Google Shape;13;p2"/>
          <p:cNvSpPr txBox="1"/>
          <p:nvPr>
            <p:ph idx="6" type="body"/>
          </p:nvPr>
        </p:nvSpPr>
        <p:spPr>
          <a:xfrm>
            <a:off x="26015677" y="8314380"/>
            <a:ext cx="10017648" cy="14699872"/>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14" name="Google Shape;14;p2"/>
          <p:cNvSpPr txBox="1"/>
          <p:nvPr>
            <p:ph idx="7" type="body"/>
          </p:nvPr>
        </p:nvSpPr>
        <p:spPr>
          <a:xfrm>
            <a:off x="11440436" y="17159414"/>
            <a:ext cx="13693203" cy="5854836"/>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15" name="Google Shape;15;p2"/>
          <p:cNvSpPr/>
          <p:nvPr/>
        </p:nvSpPr>
        <p:spPr>
          <a:xfrm>
            <a:off x="0" y="23387356"/>
            <a:ext cx="36576001" cy="4025900"/>
          </a:xfrm>
          <a:prstGeom prst="rect">
            <a:avLst/>
          </a:prstGeom>
          <a:solidFill>
            <a:srgbClr val="002060"/>
          </a:solidFill>
          <a:ln cap="flat" cmpd="sng" w="12700">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16" name="Google Shape;16;p2"/>
          <p:cNvSpPr txBox="1"/>
          <p:nvPr>
            <p:ph type="ctrTitle"/>
          </p:nvPr>
        </p:nvSpPr>
        <p:spPr>
          <a:xfrm>
            <a:off x="0" y="2"/>
            <a:ext cx="36576001" cy="4025900"/>
          </a:xfrm>
          <a:prstGeom prst="rect">
            <a:avLst/>
          </a:prstGeom>
          <a:noFill/>
          <a:ln>
            <a:noFill/>
          </a:ln>
        </p:spPr>
        <p:txBody>
          <a:bodyPr anchorCtr="0" anchor="b" bIns="45700" lIns="91425" spcFirstLastPara="1" rIns="91425" wrap="square" tIns="45700"/>
          <a:lstStyle>
            <a:lvl1pPr lvl="0" marR="0" rtl="0" algn="ctr">
              <a:lnSpc>
                <a:spcPct val="90000"/>
              </a:lnSpc>
              <a:spcBef>
                <a:spcPts val="0"/>
              </a:spcBef>
              <a:spcAft>
                <a:spcPts val="0"/>
              </a:spcAft>
              <a:buClr>
                <a:schemeClr val="lt1"/>
              </a:buClr>
              <a:buSzPts val="18000"/>
              <a:buFont typeface="Calibri"/>
              <a:buNone/>
              <a:defRPr b="0" i="0" sz="18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7" name="Google Shape;17;p2"/>
          <p:cNvPicPr preferRelativeResize="0"/>
          <p:nvPr/>
        </p:nvPicPr>
        <p:blipFill rotWithShape="1">
          <a:blip r:embed="rId2">
            <a:alphaModFix/>
          </a:blip>
          <a:srcRect b="0" l="0" r="0" t="0"/>
          <a:stretch/>
        </p:blipFill>
        <p:spPr>
          <a:xfrm>
            <a:off x="26901375" y="23685520"/>
            <a:ext cx="8246247" cy="3408825"/>
          </a:xfrm>
          <a:prstGeom prst="rect">
            <a:avLst/>
          </a:prstGeom>
          <a:noFill/>
          <a:ln>
            <a:noFill/>
          </a:ln>
        </p:spPr>
      </p:pic>
      <p:pic>
        <p:nvPicPr>
          <p:cNvPr id="18" name="Google Shape;18;p2"/>
          <p:cNvPicPr preferRelativeResize="0"/>
          <p:nvPr/>
        </p:nvPicPr>
        <p:blipFill rotWithShape="1">
          <a:blip r:embed="rId3">
            <a:alphaModFix/>
          </a:blip>
          <a:srcRect b="0" l="0" r="0" t="0"/>
          <a:stretch/>
        </p:blipFill>
        <p:spPr>
          <a:xfrm>
            <a:off x="1064243" y="24357461"/>
            <a:ext cx="9944619" cy="206494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Title Slide">
  <p:cSld name="2_Title Slide">
    <p:spTree>
      <p:nvGrpSpPr>
        <p:cNvPr id="19" name="Shape 19"/>
        <p:cNvGrpSpPr/>
        <p:nvPr/>
      </p:nvGrpSpPr>
      <p:grpSpPr>
        <a:xfrm>
          <a:off x="0" y="0"/>
          <a:ext cx="0" cy="0"/>
          <a:chOff x="0" y="0"/>
          <a:chExt cx="0" cy="0"/>
        </a:xfrm>
      </p:grpSpPr>
      <p:sp>
        <p:nvSpPr>
          <p:cNvPr id="20" name="Google Shape;20;p3"/>
          <p:cNvSpPr/>
          <p:nvPr/>
        </p:nvSpPr>
        <p:spPr>
          <a:xfrm>
            <a:off x="0" y="-50838"/>
            <a:ext cx="36576001" cy="4025900"/>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21" name="Google Shape;21;p3"/>
          <p:cNvSpPr/>
          <p:nvPr/>
        </p:nvSpPr>
        <p:spPr>
          <a:xfrm>
            <a:off x="0" y="23387356"/>
            <a:ext cx="36576001" cy="4025900"/>
          </a:xfrm>
          <a:prstGeom prst="rect">
            <a:avLst/>
          </a:prstGeom>
          <a:solidFill>
            <a:srgbClr val="002060"/>
          </a:solidFill>
          <a:ln cap="flat" cmpd="sng" w="12700">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22" name="Google Shape;22;p3"/>
          <p:cNvSpPr txBox="1"/>
          <p:nvPr>
            <p:ph type="ctrTitle"/>
          </p:nvPr>
        </p:nvSpPr>
        <p:spPr>
          <a:xfrm>
            <a:off x="0" y="2"/>
            <a:ext cx="36576001" cy="4025900"/>
          </a:xfrm>
          <a:prstGeom prst="rect">
            <a:avLst/>
          </a:prstGeom>
          <a:noFill/>
          <a:ln>
            <a:noFill/>
          </a:ln>
        </p:spPr>
        <p:txBody>
          <a:bodyPr anchorCtr="0" anchor="b" bIns="45700" lIns="91425" spcFirstLastPara="1" rIns="91425" wrap="square" tIns="45700"/>
          <a:lstStyle>
            <a:lvl1pPr lvl="0" marR="0" rtl="0" algn="ctr">
              <a:lnSpc>
                <a:spcPct val="90000"/>
              </a:lnSpc>
              <a:spcBef>
                <a:spcPts val="0"/>
              </a:spcBef>
              <a:spcAft>
                <a:spcPts val="0"/>
              </a:spcAft>
              <a:buClr>
                <a:schemeClr val="lt1"/>
              </a:buClr>
              <a:buSzPts val="18000"/>
              <a:buFont typeface="Calibri"/>
              <a:buNone/>
              <a:defRPr b="0" i="0" sz="18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3"/>
          <p:cNvSpPr txBox="1"/>
          <p:nvPr>
            <p:ph idx="1" type="body"/>
          </p:nvPr>
        </p:nvSpPr>
        <p:spPr>
          <a:xfrm>
            <a:off x="540752" y="4461628"/>
            <a:ext cx="10019565" cy="347964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24" name="Google Shape;24;p3"/>
          <p:cNvSpPr/>
          <p:nvPr>
            <p:ph idx="2" type="pic"/>
          </p:nvPr>
        </p:nvSpPr>
        <p:spPr>
          <a:xfrm>
            <a:off x="540752" y="8352180"/>
            <a:ext cx="10017645" cy="14662072"/>
          </a:xfrm>
          <a:prstGeom prst="rect">
            <a:avLst/>
          </a:prstGeom>
          <a:noFill/>
          <a:ln>
            <a:noFill/>
          </a:ln>
        </p:spPr>
        <p:txBody>
          <a:bodyPr anchorCtr="0" anchor="t" bIns="45700" lIns="91425" spcFirstLastPara="1" rIns="91425" wrap="square" tIns="45700"/>
          <a:lstStyle>
            <a:lvl1pPr lvl="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lvl="1"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lvl="2"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lvl="3"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lvl="4"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lvl="5"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lvl="6"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lvl="7"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lvl="8"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25" name="Google Shape;25;p3"/>
          <p:cNvSpPr txBox="1"/>
          <p:nvPr>
            <p:ph idx="3" type="body"/>
          </p:nvPr>
        </p:nvSpPr>
        <p:spPr>
          <a:xfrm>
            <a:off x="11440436" y="4417748"/>
            <a:ext cx="13691289" cy="352352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11200"/>
              <a:buFont typeface="Arial"/>
              <a:buNone/>
              <a:defRPr b="0" i="0" sz="112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26" name="Google Shape;26;p3"/>
          <p:cNvSpPr txBox="1"/>
          <p:nvPr>
            <p:ph idx="4" type="body"/>
          </p:nvPr>
        </p:nvSpPr>
        <p:spPr>
          <a:xfrm>
            <a:off x="26015678" y="12203568"/>
            <a:ext cx="10019565" cy="347964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27" name="Google Shape;27;p3"/>
          <p:cNvSpPr txBox="1"/>
          <p:nvPr>
            <p:ph idx="5" type="body"/>
          </p:nvPr>
        </p:nvSpPr>
        <p:spPr>
          <a:xfrm>
            <a:off x="26015677" y="16288509"/>
            <a:ext cx="10017648" cy="6725740"/>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28" name="Google Shape;28;p3"/>
          <p:cNvSpPr txBox="1"/>
          <p:nvPr>
            <p:ph idx="6" type="body"/>
          </p:nvPr>
        </p:nvSpPr>
        <p:spPr>
          <a:xfrm>
            <a:off x="11440436" y="8394026"/>
            <a:ext cx="13693203" cy="1462022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29" name="Google Shape;29;p3"/>
          <p:cNvSpPr/>
          <p:nvPr>
            <p:ph idx="7" type="pic"/>
          </p:nvPr>
        </p:nvSpPr>
        <p:spPr>
          <a:xfrm>
            <a:off x="26015681" y="4417748"/>
            <a:ext cx="10017645" cy="7180528"/>
          </a:xfrm>
          <a:prstGeom prst="rect">
            <a:avLst/>
          </a:prstGeom>
          <a:noFill/>
          <a:ln>
            <a:noFill/>
          </a:ln>
        </p:spPr>
        <p:txBody>
          <a:bodyPr anchorCtr="0" anchor="t" bIns="45700" lIns="91425" spcFirstLastPara="1" rIns="91425" wrap="square" tIns="45700"/>
          <a:lstStyle>
            <a:lvl1pPr lvl="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lvl="1"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lvl="2"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lvl="3"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lvl="4"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lvl="5"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lvl="6"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lvl="7"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lvl="8"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pic>
        <p:nvPicPr>
          <p:cNvPr id="30" name="Google Shape;30;p3"/>
          <p:cNvPicPr preferRelativeResize="0"/>
          <p:nvPr/>
        </p:nvPicPr>
        <p:blipFill rotWithShape="1">
          <a:blip r:embed="rId2">
            <a:alphaModFix/>
          </a:blip>
          <a:srcRect b="0" l="0" r="0" t="0"/>
          <a:stretch/>
        </p:blipFill>
        <p:spPr>
          <a:xfrm>
            <a:off x="26901375" y="23685520"/>
            <a:ext cx="8246247" cy="3408825"/>
          </a:xfrm>
          <a:prstGeom prst="rect">
            <a:avLst/>
          </a:prstGeom>
          <a:noFill/>
          <a:ln>
            <a:noFill/>
          </a:ln>
        </p:spPr>
      </p:pic>
      <p:pic>
        <p:nvPicPr>
          <p:cNvPr id="31" name="Google Shape;31;p3"/>
          <p:cNvPicPr preferRelativeResize="0"/>
          <p:nvPr/>
        </p:nvPicPr>
        <p:blipFill rotWithShape="1">
          <a:blip r:embed="rId3">
            <a:alphaModFix/>
          </a:blip>
          <a:srcRect b="0" l="0" r="0" t="0"/>
          <a:stretch/>
        </p:blipFill>
        <p:spPr>
          <a:xfrm>
            <a:off x="1064243" y="24357461"/>
            <a:ext cx="9944619" cy="206494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_Title Slide">
  <p:cSld name="3_Title Slide">
    <p:spTree>
      <p:nvGrpSpPr>
        <p:cNvPr id="32" name="Shape 32"/>
        <p:cNvGrpSpPr/>
        <p:nvPr/>
      </p:nvGrpSpPr>
      <p:grpSpPr>
        <a:xfrm>
          <a:off x="0" y="0"/>
          <a:ext cx="0" cy="0"/>
          <a:chOff x="0" y="0"/>
          <a:chExt cx="0" cy="0"/>
        </a:xfrm>
      </p:grpSpPr>
      <p:sp>
        <p:nvSpPr>
          <p:cNvPr id="33" name="Google Shape;33;p4"/>
          <p:cNvSpPr/>
          <p:nvPr/>
        </p:nvSpPr>
        <p:spPr>
          <a:xfrm>
            <a:off x="0" y="-50838"/>
            <a:ext cx="36576001" cy="4025900"/>
          </a:xfrm>
          <a:prstGeom prst="rect">
            <a:avLst/>
          </a:prstGeom>
          <a:solidFill>
            <a:srgbClr val="C0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34" name="Google Shape;34;p4"/>
          <p:cNvSpPr/>
          <p:nvPr/>
        </p:nvSpPr>
        <p:spPr>
          <a:xfrm>
            <a:off x="0" y="23387356"/>
            <a:ext cx="36576001" cy="4025900"/>
          </a:xfrm>
          <a:prstGeom prst="rect">
            <a:avLst/>
          </a:prstGeom>
          <a:solidFill>
            <a:srgbClr val="002060"/>
          </a:solidFill>
          <a:ln cap="flat" cmpd="sng" w="12700">
            <a:solidFill>
              <a:srgbClr val="00206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144" u="none" cap="none" strike="noStrike">
              <a:solidFill>
                <a:schemeClr val="lt1"/>
              </a:solidFill>
              <a:latin typeface="Calibri"/>
              <a:ea typeface="Calibri"/>
              <a:cs typeface="Calibri"/>
              <a:sym typeface="Calibri"/>
            </a:endParaRPr>
          </a:p>
        </p:txBody>
      </p:sp>
      <p:sp>
        <p:nvSpPr>
          <p:cNvPr id="35" name="Google Shape;35;p4"/>
          <p:cNvSpPr txBox="1"/>
          <p:nvPr>
            <p:ph type="ctrTitle"/>
          </p:nvPr>
        </p:nvSpPr>
        <p:spPr>
          <a:xfrm>
            <a:off x="0" y="2"/>
            <a:ext cx="36576001" cy="4025900"/>
          </a:xfrm>
          <a:prstGeom prst="rect">
            <a:avLst/>
          </a:prstGeom>
          <a:noFill/>
          <a:ln>
            <a:noFill/>
          </a:ln>
        </p:spPr>
        <p:txBody>
          <a:bodyPr anchorCtr="0" anchor="b" bIns="45700" lIns="91425" spcFirstLastPara="1" rIns="91425" wrap="square" tIns="45700"/>
          <a:lstStyle>
            <a:lvl1pPr lvl="0" marR="0" rtl="0" algn="ctr">
              <a:lnSpc>
                <a:spcPct val="90000"/>
              </a:lnSpc>
              <a:spcBef>
                <a:spcPts val="0"/>
              </a:spcBef>
              <a:spcAft>
                <a:spcPts val="0"/>
              </a:spcAft>
              <a:buClr>
                <a:schemeClr val="lt1"/>
              </a:buClr>
              <a:buSzPts val="18000"/>
              <a:buFont typeface="Calibri"/>
              <a:buNone/>
              <a:defRPr b="0" i="0" sz="180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Google Shape;36;p4"/>
          <p:cNvSpPr txBox="1"/>
          <p:nvPr>
            <p:ph idx="1" type="body"/>
          </p:nvPr>
        </p:nvSpPr>
        <p:spPr>
          <a:xfrm>
            <a:off x="497138" y="13784872"/>
            <a:ext cx="10019565" cy="347964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37" name="Google Shape;37;p4"/>
          <p:cNvSpPr/>
          <p:nvPr>
            <p:ph idx="2" type="pic"/>
          </p:nvPr>
        </p:nvSpPr>
        <p:spPr>
          <a:xfrm>
            <a:off x="22345869" y="14074020"/>
            <a:ext cx="13691292" cy="8896352"/>
          </a:xfrm>
          <a:prstGeom prst="rect">
            <a:avLst/>
          </a:prstGeom>
          <a:noFill/>
          <a:ln>
            <a:noFill/>
          </a:ln>
        </p:spPr>
        <p:txBody>
          <a:bodyPr anchorCtr="0" anchor="t" bIns="45700" lIns="91425" spcFirstLastPara="1" rIns="91425" wrap="square" tIns="45700"/>
          <a:lstStyle>
            <a:lvl1pPr lvl="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lvl="1"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lvl="2"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lvl="3"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lvl="4"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lvl="5"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lvl="6"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lvl="7"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lvl="8"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38" name="Google Shape;38;p4"/>
          <p:cNvSpPr txBox="1"/>
          <p:nvPr>
            <p:ph idx="3" type="body"/>
          </p:nvPr>
        </p:nvSpPr>
        <p:spPr>
          <a:xfrm>
            <a:off x="11338559" y="4569412"/>
            <a:ext cx="10168131" cy="3371864"/>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39" name="Google Shape;39;p4"/>
          <p:cNvSpPr txBox="1"/>
          <p:nvPr>
            <p:ph idx="4" type="body"/>
          </p:nvPr>
        </p:nvSpPr>
        <p:spPr>
          <a:xfrm>
            <a:off x="22345870" y="4556540"/>
            <a:ext cx="13691289" cy="3384736"/>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11200"/>
              <a:buFont typeface="Arial"/>
              <a:buNone/>
              <a:defRPr b="0" i="0" sz="11200" u="none" cap="none" strike="noStrike">
                <a:solidFill>
                  <a:schemeClr val="dk1"/>
                </a:solidFill>
                <a:latin typeface="Calibri"/>
                <a:ea typeface="Calibri"/>
                <a:cs typeface="Calibri"/>
                <a:sym typeface="Calibri"/>
              </a:defRPr>
            </a:lvl1pPr>
            <a:lvl2pPr indent="-838200" lvl="1" marL="914400"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36600" lvl="2" marL="1371600"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indent="-685800" lvl="3" marL="1828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indent="-685800" lvl="4" marL="22860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indent="-685800" lvl="5" marL="27432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indent="-685800" lvl="6" marL="32004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indent="-685800" lvl="7" marL="36576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indent="-685800" lvl="8" marL="4114800"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sp>
        <p:nvSpPr>
          <p:cNvPr id="40" name="Google Shape;40;p4"/>
          <p:cNvSpPr txBox="1"/>
          <p:nvPr>
            <p:ph idx="5" type="body"/>
          </p:nvPr>
        </p:nvSpPr>
        <p:spPr>
          <a:xfrm>
            <a:off x="499053" y="17700250"/>
            <a:ext cx="10017648" cy="5270124"/>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41" name="Google Shape;41;p4"/>
          <p:cNvSpPr txBox="1"/>
          <p:nvPr>
            <p:ph idx="6" type="body"/>
          </p:nvPr>
        </p:nvSpPr>
        <p:spPr>
          <a:xfrm>
            <a:off x="22345869" y="8377006"/>
            <a:ext cx="13691289" cy="4967796"/>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42" name="Google Shape;42;p4"/>
          <p:cNvSpPr txBox="1"/>
          <p:nvPr>
            <p:ph idx="7" type="body"/>
          </p:nvPr>
        </p:nvSpPr>
        <p:spPr>
          <a:xfrm>
            <a:off x="11338560" y="8377004"/>
            <a:ext cx="10168128" cy="14593369"/>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400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lnSpc>
                <a:spcPct val="90000"/>
              </a:lnSpc>
              <a:spcBef>
                <a:spcPts val="2000"/>
              </a:spcBef>
              <a:spcAft>
                <a:spcPts val="0"/>
              </a:spcAft>
              <a:buClr>
                <a:schemeClr val="dk1"/>
              </a:buClr>
              <a:buSzPts val="4200"/>
              <a:buFont typeface="Arial"/>
              <a:buNone/>
              <a:defRPr b="0" i="0" sz="4200" u="none" cap="none" strike="noStrike">
                <a:solidFill>
                  <a:schemeClr val="dk1"/>
                </a:solidFill>
                <a:latin typeface="Calibri"/>
                <a:ea typeface="Calibri"/>
                <a:cs typeface="Calibri"/>
                <a:sym typeface="Calibri"/>
              </a:defRPr>
            </a:lvl2pPr>
            <a:lvl3pPr indent="-228600" lvl="2" marL="1371600" marR="0" rtl="0" algn="l">
              <a:lnSpc>
                <a:spcPct val="90000"/>
              </a:lnSpc>
              <a:spcBef>
                <a:spcPts val="200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3pPr>
            <a:lvl4pPr indent="-228600" lvl="3" marL="1828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2000"/>
              </a:spcBef>
              <a:spcAft>
                <a:spcPts val="0"/>
              </a:spcAft>
              <a:buClr>
                <a:schemeClr val="dk1"/>
              </a:buClr>
              <a:buSzPts val="3000"/>
              <a:buFont typeface="Arial"/>
              <a:buNone/>
              <a:defRPr b="0" i="0" sz="3000" u="none" cap="none" strike="noStrike">
                <a:solidFill>
                  <a:schemeClr val="dk1"/>
                </a:solidFill>
                <a:latin typeface="Calibri"/>
                <a:ea typeface="Calibri"/>
                <a:cs typeface="Calibri"/>
                <a:sym typeface="Calibri"/>
              </a:defRPr>
            </a:lvl9pPr>
          </a:lstStyle>
          <a:p/>
        </p:txBody>
      </p:sp>
      <p:sp>
        <p:nvSpPr>
          <p:cNvPr id="43" name="Google Shape;43;p4"/>
          <p:cNvSpPr/>
          <p:nvPr>
            <p:ph idx="8" type="pic"/>
          </p:nvPr>
        </p:nvSpPr>
        <p:spPr>
          <a:xfrm>
            <a:off x="563805" y="4556540"/>
            <a:ext cx="9952896" cy="8896352"/>
          </a:xfrm>
          <a:prstGeom prst="rect">
            <a:avLst/>
          </a:prstGeom>
          <a:noFill/>
          <a:ln>
            <a:noFill/>
          </a:ln>
        </p:spPr>
        <p:txBody>
          <a:bodyPr anchorCtr="0" anchor="t" bIns="45700" lIns="91425" spcFirstLastPara="1" rIns="91425" wrap="square" tIns="45700"/>
          <a:lstStyle>
            <a:lvl1pPr lvl="0" marR="0" rtl="0" algn="l">
              <a:lnSpc>
                <a:spcPct val="90000"/>
              </a:lnSpc>
              <a:spcBef>
                <a:spcPts val="4000"/>
              </a:spcBef>
              <a:spcAft>
                <a:spcPts val="0"/>
              </a:spcAft>
              <a:buClr>
                <a:schemeClr val="dk1"/>
              </a:buClr>
              <a:buSzPts val="11200"/>
              <a:buFont typeface="Arial"/>
              <a:buChar char="•"/>
              <a:defRPr b="0" i="0" sz="11200" u="none" cap="none" strike="noStrike">
                <a:solidFill>
                  <a:schemeClr val="dk1"/>
                </a:solidFill>
                <a:latin typeface="Calibri"/>
                <a:ea typeface="Calibri"/>
                <a:cs typeface="Calibri"/>
                <a:sym typeface="Calibri"/>
              </a:defRPr>
            </a:lvl1pPr>
            <a:lvl2pPr lvl="1" marR="0" rtl="0" algn="l">
              <a:lnSpc>
                <a:spcPct val="90000"/>
              </a:lnSpc>
              <a:spcBef>
                <a:spcPts val="200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lvl="2" marR="0" rtl="0" algn="l">
              <a:lnSpc>
                <a:spcPct val="90000"/>
              </a:lnSpc>
              <a:spcBef>
                <a:spcPts val="2000"/>
              </a:spcBef>
              <a:spcAft>
                <a:spcPts val="0"/>
              </a:spcAft>
              <a:buClr>
                <a:schemeClr val="dk1"/>
              </a:buClr>
              <a:buSzPts val="8000"/>
              <a:buFont typeface="Arial"/>
              <a:buChar char="•"/>
              <a:defRPr b="0" i="0" sz="8000" u="none" cap="none" strike="noStrike">
                <a:solidFill>
                  <a:schemeClr val="dk1"/>
                </a:solidFill>
                <a:latin typeface="Calibri"/>
                <a:ea typeface="Calibri"/>
                <a:cs typeface="Calibri"/>
                <a:sym typeface="Calibri"/>
              </a:defRPr>
            </a:lvl3pPr>
            <a:lvl4pPr lvl="3"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4pPr>
            <a:lvl5pPr lvl="4"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5pPr>
            <a:lvl6pPr lvl="5"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6pPr>
            <a:lvl7pPr lvl="6"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7pPr>
            <a:lvl8pPr lvl="7"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8pPr>
            <a:lvl9pPr lvl="8" marR="0" rtl="0" algn="l">
              <a:lnSpc>
                <a:spcPct val="90000"/>
              </a:lnSpc>
              <a:spcBef>
                <a:spcPts val="20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9pPr>
          </a:lstStyle>
          <a:p/>
        </p:txBody>
      </p:sp>
      <p:pic>
        <p:nvPicPr>
          <p:cNvPr id="44" name="Google Shape;44;p4"/>
          <p:cNvPicPr preferRelativeResize="0"/>
          <p:nvPr/>
        </p:nvPicPr>
        <p:blipFill rotWithShape="1">
          <a:blip r:embed="rId2">
            <a:alphaModFix/>
          </a:blip>
          <a:srcRect b="0" l="0" r="0" t="0"/>
          <a:stretch/>
        </p:blipFill>
        <p:spPr>
          <a:xfrm>
            <a:off x="26901375" y="23685520"/>
            <a:ext cx="8246247" cy="3408825"/>
          </a:xfrm>
          <a:prstGeom prst="rect">
            <a:avLst/>
          </a:prstGeom>
          <a:noFill/>
          <a:ln>
            <a:noFill/>
          </a:ln>
        </p:spPr>
      </p:pic>
      <p:pic>
        <p:nvPicPr>
          <p:cNvPr id="45" name="Google Shape;45;p4"/>
          <p:cNvPicPr preferRelativeResize="0"/>
          <p:nvPr/>
        </p:nvPicPr>
        <p:blipFill rotWithShape="1">
          <a:blip r:embed="rId3">
            <a:alphaModFix/>
          </a:blip>
          <a:srcRect b="0" l="0" r="0" t="0"/>
          <a:stretch/>
        </p:blipFill>
        <p:spPr>
          <a:xfrm>
            <a:off x="1064243" y="24357461"/>
            <a:ext cx="9944619" cy="206494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5"/>
          <p:cNvSpPr/>
          <p:nvPr/>
        </p:nvSpPr>
        <p:spPr>
          <a:xfrm>
            <a:off x="679425" y="17332300"/>
            <a:ext cx="9363900" cy="5910675"/>
          </a:xfrm>
          <a:prstGeom prst="flowChartOffpageConnector">
            <a:avLst/>
          </a:prstGeom>
          <a:solidFill>
            <a:srgbClr val="C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a:off x="10773800" y="13913350"/>
            <a:ext cx="14702700" cy="9100800"/>
          </a:xfrm>
          <a:prstGeom prst="roundRect">
            <a:avLst>
              <a:gd fmla="val 16667" name="adj"/>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5"/>
          <p:cNvSpPr txBox="1"/>
          <p:nvPr>
            <p:ph type="ctrTitle"/>
          </p:nvPr>
        </p:nvSpPr>
        <p:spPr>
          <a:xfrm>
            <a:off x="-1920" y="-321731"/>
            <a:ext cx="36576001" cy="40259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18000"/>
              <a:buFont typeface="Calibri"/>
              <a:buNone/>
            </a:pPr>
            <a:r>
              <a:rPr lang="en-US" sz="12400"/>
              <a:t>CAIFE: Supporting Student Parent Success through </a:t>
            </a:r>
            <a:endParaRPr sz="12400"/>
          </a:p>
          <a:p>
            <a:pPr indent="0" lvl="0" marL="0" rtl="0" algn="ctr">
              <a:lnSpc>
                <a:spcPct val="90000"/>
              </a:lnSpc>
              <a:spcBef>
                <a:spcPts val="0"/>
              </a:spcBef>
              <a:spcAft>
                <a:spcPts val="0"/>
              </a:spcAft>
              <a:buClr>
                <a:schemeClr val="lt1"/>
              </a:buClr>
              <a:buSzPts val="18000"/>
              <a:buFont typeface="Calibri"/>
              <a:buNone/>
            </a:pPr>
            <a:r>
              <a:rPr lang="en-US" sz="12400"/>
              <a:t>Diapers for Degrees and a Children's Clothing Closet</a:t>
            </a:r>
            <a:endParaRPr/>
          </a:p>
        </p:txBody>
      </p:sp>
      <p:sp>
        <p:nvSpPr>
          <p:cNvPr id="53" name="Google Shape;53;p5"/>
          <p:cNvSpPr txBox="1"/>
          <p:nvPr>
            <p:ph idx="1" type="body"/>
          </p:nvPr>
        </p:nvSpPr>
        <p:spPr>
          <a:xfrm>
            <a:off x="540752" y="4461628"/>
            <a:ext cx="10019565" cy="3479648"/>
          </a:xfrm>
          <a:prstGeom prst="rect">
            <a:avLst/>
          </a:prstGeom>
          <a:noFill/>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None/>
            </a:pPr>
            <a:r>
              <a:rPr b="1" lang="en-US" sz="7200">
                <a:solidFill>
                  <a:srgbClr val="595959"/>
                </a:solidFill>
                <a:latin typeface="Permanent Marker"/>
                <a:ea typeface="Permanent Marker"/>
                <a:cs typeface="Permanent Marker"/>
                <a:sym typeface="Permanent Marker"/>
              </a:rPr>
              <a:t>Did you know that…?</a:t>
            </a:r>
            <a:r>
              <a:rPr b="1" lang="en-US" sz="6000">
                <a:solidFill>
                  <a:srgbClr val="595959"/>
                </a:solidFill>
                <a:latin typeface="Permanent Marker"/>
                <a:ea typeface="Permanent Marker"/>
                <a:cs typeface="Permanent Marker"/>
                <a:sym typeface="Permanent Marker"/>
              </a:rPr>
              <a:t> </a:t>
            </a:r>
            <a:endParaRPr b="1" sz="6000">
              <a:solidFill>
                <a:srgbClr val="595959"/>
              </a:solidFill>
              <a:latin typeface="Permanent Marker"/>
              <a:ea typeface="Permanent Marker"/>
              <a:cs typeface="Permanent Marker"/>
              <a:sym typeface="Permanent Marker"/>
            </a:endParaRPr>
          </a:p>
          <a:p>
            <a:pPr indent="0" lvl="0" marL="457200" rtl="0" algn="l">
              <a:lnSpc>
                <a:spcPct val="115000"/>
              </a:lnSpc>
              <a:spcBef>
                <a:spcPts val="1600"/>
              </a:spcBef>
              <a:spcAft>
                <a:spcPts val="0"/>
              </a:spcAft>
              <a:buNone/>
            </a:pPr>
            <a:r>
              <a:t/>
            </a:r>
            <a:endParaRPr b="1" sz="1200">
              <a:solidFill>
                <a:srgbClr val="595959"/>
              </a:solidFill>
            </a:endParaRPr>
          </a:p>
          <a:p>
            <a:pPr indent="-533400" lvl="0" marL="457200" rtl="0" algn="l">
              <a:lnSpc>
                <a:spcPct val="115000"/>
              </a:lnSpc>
              <a:spcBef>
                <a:spcPts val="1600"/>
              </a:spcBef>
              <a:spcAft>
                <a:spcPts val="0"/>
              </a:spcAft>
              <a:buClr>
                <a:srgbClr val="595959"/>
              </a:buClr>
              <a:buSzPts val="4800"/>
              <a:buChar char="➔"/>
            </a:pPr>
            <a:r>
              <a:rPr b="1" lang="en-US" sz="4800">
                <a:solidFill>
                  <a:srgbClr val="595959"/>
                </a:solidFill>
              </a:rPr>
              <a:t>1 in 5 CSU students is parenting a dependent 18 years and younger</a:t>
            </a:r>
            <a:endParaRPr b="1" sz="4800">
              <a:solidFill>
                <a:srgbClr val="595959"/>
              </a:solidFill>
            </a:endParaRPr>
          </a:p>
          <a:p>
            <a:pPr indent="-533400" lvl="0" marL="457200" rtl="0" algn="l">
              <a:lnSpc>
                <a:spcPct val="115000"/>
              </a:lnSpc>
              <a:spcBef>
                <a:spcPts val="0"/>
              </a:spcBef>
              <a:spcAft>
                <a:spcPts val="0"/>
              </a:spcAft>
              <a:buClr>
                <a:srgbClr val="595959"/>
              </a:buClr>
              <a:buSzPts val="4800"/>
              <a:buChar char="➔"/>
            </a:pPr>
            <a:r>
              <a:rPr b="1" lang="en-US" sz="4800">
                <a:solidFill>
                  <a:srgbClr val="595959"/>
                </a:solidFill>
              </a:rPr>
              <a:t>1 in 3 mothers report diaper need</a:t>
            </a:r>
            <a:endParaRPr b="1" sz="4800">
              <a:solidFill>
                <a:srgbClr val="595959"/>
              </a:solidFill>
            </a:endParaRPr>
          </a:p>
          <a:p>
            <a:pPr indent="-533400" lvl="0" marL="457200" rtl="0" algn="l">
              <a:lnSpc>
                <a:spcPct val="115000"/>
              </a:lnSpc>
              <a:spcBef>
                <a:spcPts val="0"/>
              </a:spcBef>
              <a:spcAft>
                <a:spcPts val="0"/>
              </a:spcAft>
              <a:buClr>
                <a:srgbClr val="595959"/>
              </a:buClr>
              <a:buSzPts val="4800"/>
              <a:buChar char="➔"/>
            </a:pPr>
            <a:r>
              <a:rPr b="1" lang="en-US" sz="4800">
                <a:solidFill>
                  <a:srgbClr val="595959"/>
                </a:solidFill>
              </a:rPr>
              <a:t>Student parents graduate with nearly 2x’s as much debt as non-parenting students</a:t>
            </a:r>
            <a:endParaRPr b="1" sz="4800">
              <a:solidFill>
                <a:srgbClr val="595959"/>
              </a:solidFill>
            </a:endParaRPr>
          </a:p>
          <a:p>
            <a:pPr indent="-533400" lvl="0" marL="457200" rtl="0" algn="l">
              <a:lnSpc>
                <a:spcPct val="115000"/>
              </a:lnSpc>
              <a:spcBef>
                <a:spcPts val="0"/>
              </a:spcBef>
              <a:spcAft>
                <a:spcPts val="0"/>
              </a:spcAft>
              <a:buClr>
                <a:srgbClr val="595959"/>
              </a:buClr>
              <a:buSzPts val="4800"/>
              <a:buChar char="➔"/>
            </a:pPr>
            <a:r>
              <a:rPr b="1" lang="en-US" sz="4800">
                <a:solidFill>
                  <a:srgbClr val="595959"/>
                </a:solidFill>
              </a:rPr>
              <a:t>Student parents are </a:t>
            </a:r>
            <a:r>
              <a:rPr b="1" lang="en-US" sz="4800" u="sng">
                <a:solidFill>
                  <a:srgbClr val="595959"/>
                </a:solidFill>
              </a:rPr>
              <a:t>10 times</a:t>
            </a:r>
            <a:r>
              <a:rPr b="1" lang="en-US" sz="4800">
                <a:solidFill>
                  <a:srgbClr val="595959"/>
                </a:solidFill>
              </a:rPr>
              <a:t> less likely to complete a bachelor’s degree within 5 years than students without children</a:t>
            </a:r>
            <a:endParaRPr b="1" sz="4800">
              <a:solidFill>
                <a:srgbClr val="595959"/>
              </a:solidFill>
            </a:endParaRPr>
          </a:p>
          <a:p>
            <a:pPr indent="-533400" lvl="0" marL="457200" rtl="0" algn="l">
              <a:lnSpc>
                <a:spcPct val="115000"/>
              </a:lnSpc>
              <a:spcBef>
                <a:spcPts val="0"/>
              </a:spcBef>
              <a:spcAft>
                <a:spcPts val="0"/>
              </a:spcAft>
              <a:buClr>
                <a:srgbClr val="595959"/>
              </a:buClr>
              <a:buSzPts val="4800"/>
              <a:buChar char="➔"/>
            </a:pPr>
            <a:r>
              <a:rPr b="1" lang="en-US" sz="4800">
                <a:solidFill>
                  <a:srgbClr val="595959"/>
                </a:solidFill>
              </a:rPr>
              <a:t>Student parents are more likely to graduate with </a:t>
            </a:r>
            <a:r>
              <a:rPr b="1" i="1" lang="en-US" sz="4800">
                <a:solidFill>
                  <a:srgbClr val="595959"/>
                </a:solidFill>
              </a:rPr>
              <a:t>higher</a:t>
            </a:r>
            <a:r>
              <a:rPr b="1" lang="en-US" sz="4800">
                <a:solidFill>
                  <a:srgbClr val="595959"/>
                </a:solidFill>
              </a:rPr>
              <a:t> GPA’s than non-parenting students</a:t>
            </a:r>
            <a:endParaRPr sz="4800">
              <a:solidFill>
                <a:srgbClr val="595959"/>
              </a:solidFill>
            </a:endParaRPr>
          </a:p>
          <a:p>
            <a:pPr indent="0" lvl="0" marL="0" rtl="0" algn="ctr">
              <a:lnSpc>
                <a:spcPct val="90000"/>
              </a:lnSpc>
              <a:spcBef>
                <a:spcPts val="1600"/>
              </a:spcBef>
              <a:spcAft>
                <a:spcPts val="0"/>
              </a:spcAft>
              <a:buClr>
                <a:schemeClr val="dk1"/>
              </a:buClr>
              <a:buSzPts val="9600"/>
              <a:buNone/>
            </a:pPr>
            <a:r>
              <a:t/>
            </a:r>
            <a:endParaRPr sz="4800">
              <a:solidFill>
                <a:srgbClr val="595959"/>
              </a:solidFill>
            </a:endParaRPr>
          </a:p>
        </p:txBody>
      </p:sp>
      <p:sp>
        <p:nvSpPr>
          <p:cNvPr id="54" name="Google Shape;54;p5"/>
          <p:cNvSpPr txBox="1"/>
          <p:nvPr>
            <p:ph idx="3" type="body"/>
          </p:nvPr>
        </p:nvSpPr>
        <p:spPr>
          <a:xfrm>
            <a:off x="11592825" y="13704327"/>
            <a:ext cx="13691400" cy="1119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11200"/>
              <a:buNone/>
            </a:pPr>
            <a:r>
              <a:rPr b="1" lang="en-US" sz="8800">
                <a:solidFill>
                  <a:srgbClr val="CFE2F3"/>
                </a:solidFill>
              </a:rPr>
              <a:t>Our Projects</a:t>
            </a:r>
            <a:endParaRPr b="1" sz="8800">
              <a:solidFill>
                <a:srgbClr val="CFE2F3"/>
              </a:solidFill>
            </a:endParaRPr>
          </a:p>
        </p:txBody>
      </p:sp>
      <p:sp>
        <p:nvSpPr>
          <p:cNvPr id="55" name="Google Shape;55;p5"/>
          <p:cNvSpPr txBox="1"/>
          <p:nvPr>
            <p:ph idx="6" type="body"/>
          </p:nvPr>
        </p:nvSpPr>
        <p:spPr>
          <a:xfrm>
            <a:off x="26188350" y="4461624"/>
            <a:ext cx="10017600" cy="966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4800"/>
              <a:buNone/>
            </a:pPr>
            <a:r>
              <a:rPr lang="en-US" sz="7200">
                <a:latin typeface="Permanent Marker"/>
                <a:ea typeface="Permanent Marker"/>
                <a:cs typeface="Permanent Marker"/>
                <a:sym typeface="Permanent Marker"/>
              </a:rPr>
              <a:t> </a:t>
            </a:r>
            <a:r>
              <a:rPr lang="en-US" sz="7200">
                <a:latin typeface="Permanent Marker"/>
                <a:ea typeface="Permanent Marker"/>
                <a:cs typeface="Permanent Marker"/>
                <a:sym typeface="Permanent Marker"/>
              </a:rPr>
              <a:t>Coming Fall 2019!</a:t>
            </a:r>
            <a:endParaRPr sz="7200">
              <a:latin typeface="Permanent Marker"/>
              <a:ea typeface="Permanent Marker"/>
              <a:cs typeface="Permanent Marker"/>
              <a:sym typeface="Permanent Marker"/>
            </a:endParaRPr>
          </a:p>
          <a:p>
            <a:pPr indent="0" lvl="0" marL="0" rtl="0" algn="ctr">
              <a:lnSpc>
                <a:spcPct val="90000"/>
              </a:lnSpc>
              <a:spcBef>
                <a:spcPts val="0"/>
              </a:spcBef>
              <a:spcAft>
                <a:spcPts val="0"/>
              </a:spcAft>
              <a:buClr>
                <a:schemeClr val="dk1"/>
              </a:buClr>
              <a:buSzPts val="4800"/>
              <a:buNone/>
            </a:pPr>
            <a:r>
              <a:t/>
            </a:r>
            <a:endParaRPr sz="5600">
              <a:latin typeface="Permanent Marker"/>
              <a:ea typeface="Permanent Marker"/>
              <a:cs typeface="Permanent Marker"/>
              <a:sym typeface="Permanent Marker"/>
            </a:endParaRPr>
          </a:p>
          <a:p>
            <a:pPr indent="0" lvl="0" marL="0" rtl="0" algn="l">
              <a:lnSpc>
                <a:spcPct val="90000"/>
              </a:lnSpc>
              <a:spcBef>
                <a:spcPts val="0"/>
              </a:spcBef>
              <a:spcAft>
                <a:spcPts val="0"/>
              </a:spcAft>
              <a:buClr>
                <a:schemeClr val="dk1"/>
              </a:buClr>
              <a:buSzPts val="4800"/>
              <a:buNone/>
            </a:pPr>
            <a:r>
              <a:rPr b="1" lang="en-US" sz="5600"/>
              <a:t>Diapers for Degrees Launch</a:t>
            </a:r>
            <a:endParaRPr b="1" sz="5600"/>
          </a:p>
          <a:p>
            <a:pPr indent="-584200" lvl="0" marL="457200" rtl="0" algn="l">
              <a:lnSpc>
                <a:spcPct val="90000"/>
              </a:lnSpc>
              <a:spcBef>
                <a:spcPts val="0"/>
              </a:spcBef>
              <a:spcAft>
                <a:spcPts val="0"/>
              </a:spcAft>
              <a:buSzPts val="5600"/>
              <a:buChar char="★"/>
            </a:pPr>
            <a:r>
              <a:rPr lang="en-US" sz="5600"/>
              <a:t>Approx. September</a:t>
            </a:r>
            <a:endParaRPr sz="5600"/>
          </a:p>
          <a:p>
            <a:pPr indent="-584200" lvl="0" marL="457200" rtl="0" algn="l">
              <a:lnSpc>
                <a:spcPct val="90000"/>
              </a:lnSpc>
              <a:spcBef>
                <a:spcPts val="0"/>
              </a:spcBef>
              <a:spcAft>
                <a:spcPts val="0"/>
              </a:spcAft>
              <a:buSzPts val="5600"/>
              <a:buChar char="★"/>
            </a:pPr>
            <a:r>
              <a:rPr lang="en-US" sz="5600"/>
              <a:t>Location: Student Cupboard</a:t>
            </a:r>
            <a:endParaRPr sz="5600"/>
          </a:p>
          <a:p>
            <a:pPr indent="0" lvl="0" marL="0" rtl="0" algn="l">
              <a:lnSpc>
                <a:spcPct val="90000"/>
              </a:lnSpc>
              <a:spcBef>
                <a:spcPts val="0"/>
              </a:spcBef>
              <a:spcAft>
                <a:spcPts val="0"/>
              </a:spcAft>
              <a:buClr>
                <a:schemeClr val="dk1"/>
              </a:buClr>
              <a:buSzPts val="4800"/>
              <a:buNone/>
            </a:pPr>
            <a:r>
              <a:t/>
            </a:r>
            <a:endParaRPr sz="5600"/>
          </a:p>
          <a:p>
            <a:pPr indent="0" lvl="0" marL="0" rtl="0" algn="l">
              <a:lnSpc>
                <a:spcPct val="90000"/>
              </a:lnSpc>
              <a:spcBef>
                <a:spcPts val="0"/>
              </a:spcBef>
              <a:spcAft>
                <a:spcPts val="0"/>
              </a:spcAft>
              <a:buClr>
                <a:schemeClr val="dk1"/>
              </a:buClr>
              <a:buSzPts val="4800"/>
              <a:buNone/>
            </a:pPr>
            <a:r>
              <a:rPr b="1" lang="en-US" sz="5600"/>
              <a:t>Children’s Clothing Closet Launch</a:t>
            </a:r>
            <a:endParaRPr b="1" sz="5600"/>
          </a:p>
          <a:p>
            <a:pPr indent="-584200" lvl="0" marL="457200" rtl="0" algn="l">
              <a:lnSpc>
                <a:spcPct val="90000"/>
              </a:lnSpc>
              <a:spcBef>
                <a:spcPts val="0"/>
              </a:spcBef>
              <a:spcAft>
                <a:spcPts val="0"/>
              </a:spcAft>
              <a:buSzPts val="5600"/>
              <a:buChar char="★"/>
            </a:pPr>
            <a:r>
              <a:rPr lang="en-US" sz="5600"/>
              <a:t>Approx. October</a:t>
            </a:r>
            <a:endParaRPr sz="5600"/>
          </a:p>
          <a:p>
            <a:pPr indent="-584200" lvl="0" marL="457200" rtl="0" algn="l">
              <a:lnSpc>
                <a:spcPct val="90000"/>
              </a:lnSpc>
              <a:spcBef>
                <a:spcPts val="0"/>
              </a:spcBef>
              <a:spcAft>
                <a:spcPts val="0"/>
              </a:spcAft>
              <a:buSzPts val="5600"/>
              <a:buChar char="★"/>
            </a:pPr>
            <a:r>
              <a:rPr lang="en-US" sz="5600"/>
              <a:t>Location: ED 59</a:t>
            </a:r>
            <a:endParaRPr sz="5600"/>
          </a:p>
          <a:p>
            <a:pPr indent="0" lvl="0" marL="0" rtl="0" algn="ctr">
              <a:lnSpc>
                <a:spcPct val="90000"/>
              </a:lnSpc>
              <a:spcBef>
                <a:spcPts val="0"/>
              </a:spcBef>
              <a:spcAft>
                <a:spcPts val="0"/>
              </a:spcAft>
              <a:buClr>
                <a:schemeClr val="dk1"/>
              </a:buClr>
              <a:buSzPts val="4800"/>
              <a:buNone/>
            </a:pPr>
            <a:r>
              <a:rPr lang="en-US" sz="5600">
                <a:latin typeface="Permanent Marker"/>
                <a:ea typeface="Permanent Marker"/>
                <a:cs typeface="Permanent Marker"/>
                <a:sym typeface="Permanent Marker"/>
              </a:rPr>
              <a:t> </a:t>
            </a:r>
            <a:endParaRPr sz="5600">
              <a:latin typeface="Permanent Marker"/>
              <a:ea typeface="Permanent Marker"/>
              <a:cs typeface="Permanent Marker"/>
              <a:sym typeface="Permanent Marker"/>
            </a:endParaRPr>
          </a:p>
          <a:p>
            <a:pPr indent="0" lvl="0" marL="0" rtl="0" algn="ctr">
              <a:lnSpc>
                <a:spcPct val="90000"/>
              </a:lnSpc>
              <a:spcBef>
                <a:spcPts val="0"/>
              </a:spcBef>
              <a:spcAft>
                <a:spcPts val="0"/>
              </a:spcAft>
              <a:buClr>
                <a:schemeClr val="dk1"/>
              </a:buClr>
              <a:buSzPts val="4800"/>
              <a:buNone/>
            </a:pPr>
            <a:r>
              <a:t/>
            </a:r>
            <a:endParaRPr sz="5600">
              <a:latin typeface="Permanent Marker"/>
              <a:ea typeface="Permanent Marker"/>
              <a:cs typeface="Permanent Marker"/>
              <a:sym typeface="Permanent Marker"/>
            </a:endParaRPr>
          </a:p>
          <a:p>
            <a:pPr indent="0" lvl="0" marL="0" rtl="0" algn="ctr">
              <a:lnSpc>
                <a:spcPct val="90000"/>
              </a:lnSpc>
              <a:spcBef>
                <a:spcPts val="0"/>
              </a:spcBef>
              <a:spcAft>
                <a:spcPts val="0"/>
              </a:spcAft>
              <a:buClr>
                <a:schemeClr val="dk1"/>
              </a:buClr>
              <a:buSzPts val="4800"/>
              <a:buNone/>
            </a:pPr>
            <a:r>
              <a:t/>
            </a:r>
            <a:endParaRPr sz="5600">
              <a:latin typeface="Permanent Marker"/>
              <a:ea typeface="Permanent Marker"/>
              <a:cs typeface="Permanent Marker"/>
              <a:sym typeface="Permanent Marker"/>
            </a:endParaRPr>
          </a:p>
        </p:txBody>
      </p:sp>
      <p:sp>
        <p:nvSpPr>
          <p:cNvPr id="56" name="Google Shape;56;p5"/>
          <p:cNvSpPr txBox="1"/>
          <p:nvPr>
            <p:ph idx="7" type="body"/>
          </p:nvPr>
        </p:nvSpPr>
        <p:spPr>
          <a:xfrm>
            <a:off x="11059425" y="15246475"/>
            <a:ext cx="14301000" cy="7691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b="1" lang="en-US" sz="4400">
                <a:solidFill>
                  <a:schemeClr val="lt1"/>
                </a:solidFill>
              </a:rPr>
              <a:t>The children’s clothing closet</a:t>
            </a:r>
            <a:r>
              <a:rPr lang="en-US" sz="4400">
                <a:solidFill>
                  <a:schemeClr val="lt1"/>
                </a:solidFill>
              </a:rPr>
              <a:t> (Dr. Susan Schlievert, KSOEHD) was proposed as a “bring-and-take space for families” for students to donate and receive clothing for their dependents. </a:t>
            </a:r>
            <a:endParaRPr sz="4400">
              <a:solidFill>
                <a:schemeClr val="lt1"/>
              </a:solidFill>
            </a:endParaRPr>
          </a:p>
          <a:p>
            <a:pPr indent="0" lvl="0" marL="0" rtl="0" algn="l">
              <a:lnSpc>
                <a:spcPct val="115000"/>
              </a:lnSpc>
              <a:spcBef>
                <a:spcPts val="1600"/>
              </a:spcBef>
              <a:spcAft>
                <a:spcPts val="1600"/>
              </a:spcAft>
              <a:buClr>
                <a:schemeClr val="dk1"/>
              </a:buClr>
              <a:buSzPts val="1100"/>
              <a:buFont typeface="Arial"/>
              <a:buNone/>
            </a:pPr>
            <a:r>
              <a:rPr b="1" lang="en-US" sz="4400">
                <a:solidFill>
                  <a:schemeClr val="lt1"/>
                </a:solidFill>
              </a:rPr>
              <a:t>The diaper bank, </a:t>
            </a:r>
            <a:r>
              <a:rPr lang="en-US" sz="4400">
                <a:solidFill>
                  <a:schemeClr val="lt1"/>
                </a:solidFill>
              </a:rPr>
              <a:t>submitted by (Dr. Jennifer Randles, COSS), was proposed as a resource for parenting students to access free diapers to alleviate financial stress and support student success. The bank has since been designated by the Fresno County Food Bank as an official distribution hub and will have access to diapers through a $2.5 million grant.</a:t>
            </a:r>
            <a:endParaRPr b="1" sz="4400">
              <a:solidFill>
                <a:schemeClr val="lt1"/>
              </a:solidFill>
            </a:endParaRPr>
          </a:p>
        </p:txBody>
      </p:sp>
      <p:pic>
        <p:nvPicPr>
          <p:cNvPr id="57" name="Google Shape;57;p5"/>
          <p:cNvPicPr preferRelativeResize="0"/>
          <p:nvPr/>
        </p:nvPicPr>
        <p:blipFill>
          <a:blip r:embed="rId3">
            <a:alphaModFix/>
          </a:blip>
          <a:stretch>
            <a:fillRect/>
          </a:stretch>
        </p:blipFill>
        <p:spPr>
          <a:xfrm>
            <a:off x="26015725" y="14122262"/>
            <a:ext cx="9363901" cy="7022934"/>
          </a:xfrm>
          <a:prstGeom prst="rect">
            <a:avLst/>
          </a:prstGeom>
          <a:noFill/>
          <a:ln>
            <a:noFill/>
          </a:ln>
        </p:spPr>
      </p:pic>
      <p:pic>
        <p:nvPicPr>
          <p:cNvPr id="58" name="Google Shape;58;p5"/>
          <p:cNvPicPr preferRelativeResize="0"/>
          <p:nvPr/>
        </p:nvPicPr>
        <p:blipFill rotWithShape="1">
          <a:blip r:embed="rId4">
            <a:alphaModFix/>
          </a:blip>
          <a:srcRect b="2752" l="1864" r="0" t="0"/>
          <a:stretch/>
        </p:blipFill>
        <p:spPr>
          <a:xfrm>
            <a:off x="11753973" y="4213612"/>
            <a:ext cx="12612953" cy="9374090"/>
          </a:xfrm>
          <a:prstGeom prst="rect">
            <a:avLst/>
          </a:prstGeom>
          <a:noFill/>
          <a:ln>
            <a:noFill/>
          </a:ln>
        </p:spPr>
      </p:pic>
      <p:sp>
        <p:nvSpPr>
          <p:cNvPr id="59" name="Google Shape;59;p5"/>
          <p:cNvSpPr txBox="1"/>
          <p:nvPr/>
        </p:nvSpPr>
        <p:spPr>
          <a:xfrm>
            <a:off x="26015725" y="21210950"/>
            <a:ext cx="9688800" cy="180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400"/>
              <a:t>Diapers for Degrees debuted its logo and distributed diapers at the first annual Student Parent Resources Fair on March 5, 2019</a:t>
            </a:r>
            <a:endParaRPr b="1" sz="3400"/>
          </a:p>
        </p:txBody>
      </p:sp>
      <p:sp>
        <p:nvSpPr>
          <p:cNvPr id="60" name="Google Shape;60;p5"/>
          <p:cNvSpPr txBox="1"/>
          <p:nvPr/>
        </p:nvSpPr>
        <p:spPr>
          <a:xfrm>
            <a:off x="888075" y="18072375"/>
            <a:ext cx="8932200" cy="3700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lang="en-US" sz="5300">
                <a:solidFill>
                  <a:schemeClr val="lt1"/>
                </a:solidFill>
                <a:latin typeface="Impact"/>
                <a:ea typeface="Impact"/>
                <a:cs typeface="Impact"/>
                <a:sym typeface="Impact"/>
              </a:rPr>
              <a:t>Fresno State is actively working to support this highly ambitious yet vulnerable population.</a:t>
            </a:r>
            <a:endParaRPr sz="5300">
              <a:solidFill>
                <a:schemeClr val="lt1"/>
              </a:solidFill>
              <a:latin typeface="Impact"/>
              <a:ea typeface="Impact"/>
              <a:cs typeface="Impact"/>
              <a:sym typeface="Impact"/>
            </a:endParaRPr>
          </a:p>
          <a:p>
            <a:pPr indent="0" lvl="0" marL="0" rtl="0" algn="l">
              <a:spcBef>
                <a:spcPts val="1600"/>
              </a:spcBef>
              <a:spcAft>
                <a:spcPts val="0"/>
              </a:spcAft>
              <a:buNone/>
            </a:pPr>
            <a:r>
              <a:t/>
            </a:r>
            <a:endParaRPr/>
          </a:p>
        </p:txBody>
      </p:sp>
      <p:sp>
        <p:nvSpPr>
          <p:cNvPr id="61" name="Google Shape;61;p5"/>
          <p:cNvSpPr txBox="1"/>
          <p:nvPr/>
        </p:nvSpPr>
        <p:spPr>
          <a:xfrm>
            <a:off x="11848100" y="23471575"/>
            <a:ext cx="13691400" cy="3266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lang="en-US" sz="3000">
                <a:solidFill>
                  <a:schemeClr val="accent3"/>
                </a:solidFill>
              </a:rPr>
              <a:t>Dr. Larissa Mercado-López, Women’s Studies</a:t>
            </a:r>
            <a:endParaRPr sz="3000">
              <a:solidFill>
                <a:schemeClr val="accent3"/>
              </a:solidFill>
            </a:endParaRPr>
          </a:p>
          <a:p>
            <a:pPr indent="0" lvl="0" marL="0" rtl="0" algn="ctr">
              <a:lnSpc>
                <a:spcPct val="100000"/>
              </a:lnSpc>
              <a:spcBef>
                <a:spcPts val="1600"/>
              </a:spcBef>
              <a:spcAft>
                <a:spcPts val="0"/>
              </a:spcAft>
              <a:buClr>
                <a:schemeClr val="dk1"/>
              </a:buClr>
              <a:buSzPts val="1100"/>
              <a:buFont typeface="Arial"/>
              <a:buNone/>
            </a:pPr>
            <a:r>
              <a:rPr lang="en-US" sz="3000">
                <a:solidFill>
                  <a:schemeClr val="accent3"/>
                </a:solidFill>
              </a:rPr>
              <a:t>Brittney Randolph, Programs for Children </a:t>
            </a:r>
            <a:endParaRPr sz="3000">
              <a:solidFill>
                <a:schemeClr val="accent3"/>
              </a:solidFill>
            </a:endParaRPr>
          </a:p>
          <a:p>
            <a:pPr indent="0" lvl="0" marL="0" rtl="0" algn="ctr">
              <a:lnSpc>
                <a:spcPct val="100000"/>
              </a:lnSpc>
              <a:spcBef>
                <a:spcPts val="1600"/>
              </a:spcBef>
              <a:spcAft>
                <a:spcPts val="0"/>
              </a:spcAft>
              <a:buClr>
                <a:schemeClr val="dk1"/>
              </a:buClr>
              <a:buSzPts val="1100"/>
              <a:buFont typeface="Arial"/>
              <a:buNone/>
            </a:pPr>
            <a:r>
              <a:rPr lang="en-US" sz="3000">
                <a:solidFill>
                  <a:schemeClr val="accent3"/>
                </a:solidFill>
              </a:rPr>
              <a:t>Dr. Amber Crowell, Sociology</a:t>
            </a:r>
            <a:endParaRPr sz="3000">
              <a:solidFill>
                <a:schemeClr val="accent3"/>
              </a:solidFill>
            </a:endParaRPr>
          </a:p>
          <a:p>
            <a:pPr indent="0" lvl="0" marL="0" rtl="0" algn="ctr">
              <a:lnSpc>
                <a:spcPct val="100000"/>
              </a:lnSpc>
              <a:spcBef>
                <a:spcPts val="1600"/>
              </a:spcBef>
              <a:spcAft>
                <a:spcPts val="0"/>
              </a:spcAft>
              <a:buClr>
                <a:schemeClr val="dk1"/>
              </a:buClr>
              <a:buSzPts val="1100"/>
              <a:buFont typeface="Arial"/>
              <a:buNone/>
            </a:pPr>
            <a:r>
              <a:rPr lang="en-US" sz="3000">
                <a:solidFill>
                  <a:schemeClr val="accent3"/>
                </a:solidFill>
              </a:rPr>
              <a:t>Alicia Nelson, Student Health and Counseling Center</a:t>
            </a:r>
            <a:endParaRPr sz="3000">
              <a:solidFill>
                <a:schemeClr val="accent3"/>
              </a:solidFill>
            </a:endParaRPr>
          </a:p>
          <a:p>
            <a:pPr indent="0" lvl="0" marL="0" rtl="0" algn="ctr">
              <a:lnSpc>
                <a:spcPct val="100000"/>
              </a:lnSpc>
              <a:spcBef>
                <a:spcPts val="1600"/>
              </a:spcBef>
              <a:spcAft>
                <a:spcPts val="0"/>
              </a:spcAft>
              <a:buClr>
                <a:schemeClr val="dk1"/>
              </a:buClr>
              <a:buSzPts val="1100"/>
              <a:buFont typeface="Arial"/>
              <a:buNone/>
            </a:pPr>
            <a:r>
              <a:rPr lang="en-US" sz="3000">
                <a:solidFill>
                  <a:schemeClr val="accent3"/>
                </a:solidFill>
              </a:rPr>
              <a:t>Cecilia Ruesta, Student Representative</a:t>
            </a:r>
            <a:endParaRPr sz="3000">
              <a:solidFill>
                <a:schemeClr val="accent3"/>
              </a:solidFill>
            </a:endParaRPr>
          </a:p>
          <a:p>
            <a:pPr indent="0" lvl="0" marL="0" rtl="0" algn="ctr">
              <a:lnSpc>
                <a:spcPct val="100000"/>
              </a:lnSpc>
              <a:spcBef>
                <a:spcPts val="1600"/>
              </a:spcBef>
              <a:spcAft>
                <a:spcPts val="0"/>
              </a:spcAft>
              <a:buClr>
                <a:schemeClr val="dk1"/>
              </a:buClr>
              <a:buSzPts val="1100"/>
              <a:buFont typeface="Arial"/>
              <a:buNone/>
            </a:pPr>
            <a:r>
              <a:rPr lang="en-US" sz="3000">
                <a:solidFill>
                  <a:schemeClr val="accent3"/>
                </a:solidFill>
              </a:rPr>
              <a:t>Executive Sponsor: Dr. Joseph Castro</a:t>
            </a:r>
            <a:endParaRPr sz="3000">
              <a:solidFill>
                <a:schemeClr val="accent3"/>
              </a:solidFill>
            </a:endParaRPr>
          </a:p>
          <a:p>
            <a:pPr indent="0" lvl="0" marL="0" rtl="0" algn="l">
              <a:lnSpc>
                <a:spcPct val="100000"/>
              </a:lnSpc>
              <a:spcBef>
                <a:spcPts val="1600"/>
              </a:spcBef>
              <a:spcAft>
                <a:spcPts val="0"/>
              </a:spcAft>
              <a:buNone/>
            </a:pPr>
            <a:r>
              <a:t/>
            </a:r>
            <a:endParaRPr sz="3000">
              <a:solidFill>
                <a:schemeClr val="accent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