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sldIdLst>
    <p:sldId id="259" r:id="rId2"/>
  </p:sldIdLst>
  <p:sldSz cx="36576000" cy="27432000"/>
  <p:notesSz cx="6858000" cy="9144000"/>
  <p:defaultTextStyle>
    <a:defPPr>
      <a:defRPr lang="en-US"/>
    </a:defPPr>
    <a:lvl1pPr marL="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9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8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57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768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96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715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34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53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52" userDrawn="1">
          <p15:clr>
            <a:srgbClr val="A4A3A4"/>
          </p15:clr>
        </p15:guide>
        <p15:guide id="2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002C76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08" autoAdjust="0"/>
    <p:restoredTop sz="94660"/>
  </p:normalViewPr>
  <p:slideViewPr>
    <p:cSldViewPr snapToGrid="0">
      <p:cViewPr varScale="1">
        <p:scale>
          <a:sx n="48" d="100"/>
          <a:sy n="48" d="100"/>
        </p:scale>
        <p:origin x="2952" y="256"/>
      </p:cViewPr>
      <p:guideLst>
        <p:guide orient="horz" pos="6552"/>
        <p:guide pos="115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0E8156C-60A0-F443-88A2-1E43EA6AA683}"/>
              </a:ext>
            </a:extLst>
          </p:cNvPr>
          <p:cNvSpPr/>
          <p:nvPr userDrawn="1"/>
        </p:nvSpPr>
        <p:spPr>
          <a:xfrm>
            <a:off x="0" y="-50838"/>
            <a:ext cx="36576000" cy="402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144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2"/>
          </p:nvPr>
        </p:nvSpPr>
        <p:spPr>
          <a:xfrm>
            <a:off x="540752" y="4461628"/>
            <a:ext cx="10019565" cy="34796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11442353" y="4461628"/>
            <a:ext cx="13691289" cy="88963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11440436" y="13780528"/>
            <a:ext cx="13691289" cy="2987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26017595" y="4461628"/>
            <a:ext cx="10019565" cy="34796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753" y="8333124"/>
            <a:ext cx="10017648" cy="14699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half" idx="17"/>
          </p:nvPr>
        </p:nvSpPr>
        <p:spPr>
          <a:xfrm>
            <a:off x="26015676" y="8314380"/>
            <a:ext cx="10017648" cy="14699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40436" y="17159414"/>
            <a:ext cx="13693203" cy="5854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23387356"/>
            <a:ext cx="36576000" cy="40259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144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"/>
            <a:ext cx="36576000" cy="4025900"/>
          </a:xfrm>
          <a:prstGeom prst="rect">
            <a:avLst/>
          </a:prstGeom>
        </p:spPr>
        <p:txBody>
          <a:bodyPr anchor="b"/>
          <a:lstStyle>
            <a:lvl1pPr algn="ctr">
              <a:defRPr sz="1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376" y="23685520"/>
            <a:ext cx="8246247" cy="340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2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7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FAA1753-B919-B345-823D-9B9DC9FE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569" y="17252028"/>
            <a:ext cx="9254969" cy="585483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DEC4B36-6312-8443-AAFC-2F02926630E4}"/>
              </a:ext>
            </a:extLst>
          </p:cNvPr>
          <p:cNvSpPr/>
          <p:nvPr/>
        </p:nvSpPr>
        <p:spPr>
          <a:xfrm>
            <a:off x="26877998" y="22072629"/>
            <a:ext cx="8898109" cy="782293"/>
          </a:xfrm>
          <a:prstGeom prst="rect">
            <a:avLst/>
          </a:prstGeom>
          <a:solidFill>
            <a:srgbClr val="EDEDE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04030A-73C6-9B4E-89A7-A3ADDE03A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968" y="17252028"/>
            <a:ext cx="7806448" cy="585483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692F8C5-1135-944D-B452-A0A82274D620}"/>
              </a:ext>
            </a:extLst>
          </p:cNvPr>
          <p:cNvSpPr/>
          <p:nvPr/>
        </p:nvSpPr>
        <p:spPr>
          <a:xfrm>
            <a:off x="18814227" y="22072629"/>
            <a:ext cx="7569277" cy="782293"/>
          </a:xfrm>
          <a:prstGeom prst="rect">
            <a:avLst/>
          </a:prstGeom>
          <a:solidFill>
            <a:srgbClr val="EDEDE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028F61-201C-B342-B87C-36AE67BF3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t="14666" r="21219" b="4667"/>
          <a:stretch/>
        </p:blipFill>
        <p:spPr>
          <a:xfrm>
            <a:off x="28173457" y="10736630"/>
            <a:ext cx="7781081" cy="608754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C5BC592-4E71-9846-A739-F985B4C6AA93}"/>
              </a:ext>
            </a:extLst>
          </p:cNvPr>
          <p:cNvSpPr/>
          <p:nvPr/>
        </p:nvSpPr>
        <p:spPr>
          <a:xfrm>
            <a:off x="28279356" y="15791199"/>
            <a:ext cx="7569276" cy="765118"/>
          </a:xfrm>
          <a:prstGeom prst="rect">
            <a:avLst/>
          </a:prstGeom>
          <a:solidFill>
            <a:srgbClr val="EDEDE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5A1ED5-CDB8-BC4A-B30C-8CA3F78055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r="4696"/>
          <a:stretch/>
        </p:blipFill>
        <p:spPr>
          <a:xfrm>
            <a:off x="28173456" y="4418211"/>
            <a:ext cx="7802783" cy="608164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9612EDF-954C-BA4C-B409-F02A6CE88415}"/>
              </a:ext>
            </a:extLst>
          </p:cNvPr>
          <p:cNvSpPr/>
          <p:nvPr/>
        </p:nvSpPr>
        <p:spPr>
          <a:xfrm>
            <a:off x="28381274" y="9526488"/>
            <a:ext cx="7394834" cy="782293"/>
          </a:xfrm>
          <a:prstGeom prst="rect">
            <a:avLst/>
          </a:prstGeom>
          <a:solidFill>
            <a:srgbClr val="EDEDE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E9420-4CD5-3C40-95C3-53C89AA0A8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1" t="15271" r="10194" b="13452"/>
          <a:stretch/>
        </p:blipFill>
        <p:spPr>
          <a:xfrm>
            <a:off x="548231" y="10625973"/>
            <a:ext cx="8052995" cy="633106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A0C225B-5A1C-7B40-A6B9-E27D8903D216}"/>
              </a:ext>
            </a:extLst>
          </p:cNvPr>
          <p:cNvSpPr/>
          <p:nvPr/>
        </p:nvSpPr>
        <p:spPr>
          <a:xfrm>
            <a:off x="790089" y="15903655"/>
            <a:ext cx="7569277" cy="782293"/>
          </a:xfrm>
          <a:prstGeom prst="rect">
            <a:avLst/>
          </a:prstGeom>
          <a:solidFill>
            <a:srgbClr val="EDEDE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A1ACE7-6872-D544-A354-D91298F123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6" y="4407459"/>
            <a:ext cx="7989043" cy="59917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DDA533-B864-D14E-8229-1EDEE3E45EE0}"/>
              </a:ext>
            </a:extLst>
          </p:cNvPr>
          <p:cNvSpPr/>
          <p:nvPr/>
        </p:nvSpPr>
        <p:spPr>
          <a:xfrm>
            <a:off x="728559" y="9377452"/>
            <a:ext cx="7569277" cy="782293"/>
          </a:xfrm>
          <a:prstGeom prst="rect">
            <a:avLst/>
          </a:prstGeom>
          <a:solidFill>
            <a:srgbClr val="EDEDE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20" y="-321731"/>
            <a:ext cx="36576000" cy="2429931"/>
          </a:xfrm>
        </p:spPr>
        <p:txBody>
          <a:bodyPr/>
          <a:lstStyle/>
          <a:p>
            <a:r>
              <a:rPr lang="en-US" sz="15000" dirty="0"/>
              <a:t>Expanding Educational Access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-1920" y="1915547"/>
            <a:ext cx="36576000" cy="2502664"/>
          </a:xfrm>
        </p:spPr>
        <p:txBody>
          <a:bodyPr/>
          <a:lstStyle/>
          <a:p>
            <a:pPr algn="ctr"/>
            <a:r>
              <a:rPr lang="en-US" sz="15000" dirty="0"/>
              <a:t>Fresno State Downtown Center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F3F7BA-1D48-3F40-8E1A-4363545660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79" y="4407459"/>
            <a:ext cx="18865969" cy="6595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F56EE1-9137-8340-8D94-0CB55DF99E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684" y="17189865"/>
            <a:ext cx="7929933" cy="594745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6501144-4B20-D84F-A729-9CC638E0A548}"/>
              </a:ext>
            </a:extLst>
          </p:cNvPr>
          <p:cNvSpPr/>
          <p:nvPr/>
        </p:nvSpPr>
        <p:spPr>
          <a:xfrm>
            <a:off x="10734816" y="22103080"/>
            <a:ext cx="7569277" cy="782293"/>
          </a:xfrm>
          <a:prstGeom prst="rect">
            <a:avLst/>
          </a:prstGeom>
          <a:solidFill>
            <a:srgbClr val="EDEDE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0EEA61-778B-C843-8747-C4278F58896B}"/>
              </a:ext>
            </a:extLst>
          </p:cNvPr>
          <p:cNvSpPr txBox="1"/>
          <p:nvPr/>
        </p:nvSpPr>
        <p:spPr>
          <a:xfrm>
            <a:off x="10565381" y="22054376"/>
            <a:ext cx="7929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Adobe design software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5E4CD9-94F6-B44E-9003-9E4C06BB83EC}"/>
              </a:ext>
            </a:extLst>
          </p:cNvPr>
          <p:cNvSpPr txBox="1"/>
          <p:nvPr/>
        </p:nvSpPr>
        <p:spPr>
          <a:xfrm>
            <a:off x="830639" y="9377452"/>
            <a:ext cx="7510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Architectural history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E1EC29-F768-4C4B-8E33-39FDFA2807AC}"/>
              </a:ext>
            </a:extLst>
          </p:cNvPr>
          <p:cNvSpPr txBox="1"/>
          <p:nvPr/>
        </p:nvSpPr>
        <p:spPr>
          <a:xfrm>
            <a:off x="28347898" y="9534208"/>
            <a:ext cx="7500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Brew 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22DDE4-EEC7-4048-B931-C14EF6FEECBC}"/>
              </a:ext>
            </a:extLst>
          </p:cNvPr>
          <p:cNvSpPr txBox="1"/>
          <p:nvPr/>
        </p:nvSpPr>
        <p:spPr>
          <a:xfrm>
            <a:off x="9079884" y="11650480"/>
            <a:ext cx="18724479" cy="4745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2015, the Downtown Center has provided non-credit professional development opportunities for the community at Bitwise South Stadium. All classes are open to the public and most short-term classes are offered at night and on weekends. Visit </a:t>
            </a:r>
            <a:r>
              <a:rPr lang="en-US" b="1" dirty="0" err="1"/>
              <a:t>FresnoStateDowntown.com</a:t>
            </a:r>
            <a:r>
              <a:rPr lang="en-US" b="1" dirty="0"/>
              <a:t> </a:t>
            </a:r>
            <a:r>
              <a:rPr lang="en-US" dirty="0"/>
              <a:t>for details!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2BBAEF-09FE-D44D-9098-AA3B5E238BDC}"/>
              </a:ext>
            </a:extLst>
          </p:cNvPr>
          <p:cNvSpPr txBox="1"/>
          <p:nvPr/>
        </p:nvSpPr>
        <p:spPr>
          <a:xfrm>
            <a:off x="26932616" y="22023925"/>
            <a:ext cx="8854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Grant writing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E08F32-EA7B-C640-BAF9-7B8FF7EBC809}"/>
              </a:ext>
            </a:extLst>
          </p:cNvPr>
          <p:cNvSpPr txBox="1"/>
          <p:nvPr/>
        </p:nvSpPr>
        <p:spPr>
          <a:xfrm>
            <a:off x="28173456" y="15756926"/>
            <a:ext cx="7781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Waterwise</a:t>
            </a:r>
            <a:r>
              <a:rPr lang="en-US" sz="4800" dirty="0"/>
              <a:t> gardening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0F788B-6910-7843-918C-294ABD5A41B4}"/>
              </a:ext>
            </a:extLst>
          </p:cNvPr>
          <p:cNvSpPr txBox="1"/>
          <p:nvPr/>
        </p:nvSpPr>
        <p:spPr>
          <a:xfrm>
            <a:off x="632153" y="15868507"/>
            <a:ext cx="7969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Career skills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0EC93F-A9BF-7C47-8612-339E81FEEC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1" y="17189865"/>
            <a:ext cx="9766300" cy="591699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283D986-ED14-414A-AEC9-A4FA2C73336D}"/>
              </a:ext>
            </a:extLst>
          </p:cNvPr>
          <p:cNvSpPr/>
          <p:nvPr/>
        </p:nvSpPr>
        <p:spPr>
          <a:xfrm>
            <a:off x="779195" y="22072629"/>
            <a:ext cx="9374522" cy="782293"/>
          </a:xfrm>
          <a:prstGeom prst="rect">
            <a:avLst/>
          </a:prstGeom>
          <a:solidFill>
            <a:srgbClr val="EDEDE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65D1F3-76C8-5E4B-BDE8-D54B24355604}"/>
              </a:ext>
            </a:extLst>
          </p:cNvPr>
          <p:cNvSpPr txBox="1"/>
          <p:nvPr/>
        </p:nvSpPr>
        <p:spPr>
          <a:xfrm>
            <a:off x="790089" y="22023925"/>
            <a:ext cx="9374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Project management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9FFAF1-4E83-064D-94EB-257DAE7EDD58}"/>
              </a:ext>
            </a:extLst>
          </p:cNvPr>
          <p:cNvSpPr txBox="1"/>
          <p:nvPr/>
        </p:nvSpPr>
        <p:spPr>
          <a:xfrm>
            <a:off x="18943704" y="22023925"/>
            <a:ext cx="7328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Fine art painting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C456A4-5235-1D44-A7AC-BF49D1FE946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55" y="24189306"/>
            <a:ext cx="10612076" cy="225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21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727</TotalTime>
  <Words>71</Words>
  <Application>Microsoft Macintosh PowerPoint</Application>
  <PresentationFormat>Custom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Expanding Educational Access</vt:lpstr>
    </vt:vector>
  </TitlesOfParts>
  <Company>CSU, Fresno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Desiree B. Herroz</dc:creator>
  <cp:lastModifiedBy>Microsoft Office User</cp:lastModifiedBy>
  <cp:revision>41</cp:revision>
  <cp:lastPrinted>2019-04-04T22:55:40Z</cp:lastPrinted>
  <dcterms:created xsi:type="dcterms:W3CDTF">2016-02-22T20:25:15Z</dcterms:created>
  <dcterms:modified xsi:type="dcterms:W3CDTF">2019-04-05T18:27:33Z</dcterms:modified>
</cp:coreProperties>
</file>