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
  </p:notesMasterIdLst>
  <p:sldIdLst>
    <p:sldId id="256" r:id="rId2"/>
  </p:sldIdLst>
  <p:sldSz cx="43891200" cy="32918400"/>
  <p:notesSz cx="6954838" cy="93091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13D0CE4-1785-460E-9702-BD6050B31003}">
  <a:tblStyle styleId="{D13D0CE4-1785-460E-9702-BD6050B3100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857"/>
    <p:restoredTop sz="94681"/>
  </p:normalViewPr>
  <p:slideViewPr>
    <p:cSldViewPr snapToGrid="0">
      <p:cViewPr>
        <p:scale>
          <a:sx n="23" d="100"/>
          <a:sy n="23" d="100"/>
        </p:scale>
        <p:origin x="568" y="184"/>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13075" cy="4667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40175" y="0"/>
            <a:ext cx="3013075" cy="466725"/>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82713" y="1163638"/>
            <a:ext cx="4189412"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5325" y="4479925"/>
            <a:ext cx="5564188" cy="366553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42375"/>
            <a:ext cx="3013075" cy="46672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40175" y="8842375"/>
            <a:ext cx="3013075" cy="4667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taichifoundation.org/blog-posts/what-are-benefits-tai-chi-joseph-nordqvist-jul-2019?gclid=Cj0KCQiAsqOMBhDFARIsAFBTN3fhMr2oQLLaacHUS8dE2kVmAaJxj4ds2nyV1R2s9Gyx-SV_P8jAFFEaAiS_EALw_wcB"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382713" y="1163638"/>
            <a:ext cx="4189412"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95325" y="4479925"/>
            <a:ext cx="5564188" cy="36655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References:</a:t>
            </a:r>
            <a:endParaRPr/>
          </a:p>
          <a:p>
            <a:pPr marL="457200" lvl="0" indent="-292100" algn="l" rtl="0">
              <a:spcBef>
                <a:spcPts val="0"/>
              </a:spcBef>
              <a:spcAft>
                <a:spcPts val="0"/>
              </a:spcAft>
              <a:buClr>
                <a:schemeClr val="dk1"/>
              </a:buClr>
              <a:buSzPts val="1000"/>
              <a:buAutoNum type="arabicPeriod"/>
            </a:pPr>
            <a:r>
              <a:rPr lang="en-US" sz="1000"/>
              <a:t>Background</a:t>
            </a:r>
            <a:endParaRPr sz="1000"/>
          </a:p>
          <a:p>
            <a:pPr marL="914400" lvl="1" indent="-292100" algn="l" rtl="0">
              <a:lnSpc>
                <a:spcPct val="115000"/>
              </a:lnSpc>
              <a:spcBef>
                <a:spcPts val="0"/>
              </a:spcBef>
              <a:spcAft>
                <a:spcPts val="0"/>
              </a:spcAft>
              <a:buClr>
                <a:schemeClr val="dk1"/>
              </a:buClr>
              <a:buSzPts val="1000"/>
              <a:buAutoNum type="alphaLcPeriod"/>
            </a:pPr>
            <a:r>
              <a:rPr lang="en-US" sz="1000"/>
              <a:t>Cramer H, Lauche R, Klose P, Lange S, Langhorst J, Dobos GJ. Yoga for improving health‐related quality of life, mental health and cancer‐related symptoms in women diagnosed with breast cancer. Cochrane Database of Systematic Reviews 2017, Issue 1. Art. No.: CD010802. DOI: 10.1002/14651858.CD010802.pub2. Accessed 09 November 2021.</a:t>
            </a:r>
            <a:endParaRPr sz="1000"/>
          </a:p>
          <a:p>
            <a:pPr marL="914400" lvl="1" indent="-292100" algn="l" rtl="0">
              <a:spcBef>
                <a:spcPts val="0"/>
              </a:spcBef>
              <a:spcAft>
                <a:spcPts val="0"/>
              </a:spcAft>
              <a:buClr>
                <a:schemeClr val="dk1"/>
              </a:buClr>
              <a:buSzPts val="1000"/>
              <a:buAutoNum type="alphaLcPeriod"/>
            </a:pPr>
            <a:r>
              <a:rPr lang="en-US" sz="1000"/>
              <a:t>Cancer.gov. Accessed November 9, 2021. https://www.cancer.gov/about-cancer/understanding/statistics</a:t>
            </a:r>
            <a:endParaRPr sz="1000"/>
          </a:p>
          <a:p>
            <a:pPr marL="914400" lvl="1" indent="-292100" algn="l" rtl="0">
              <a:lnSpc>
                <a:spcPct val="115000"/>
              </a:lnSpc>
              <a:spcBef>
                <a:spcPts val="0"/>
              </a:spcBef>
              <a:spcAft>
                <a:spcPts val="0"/>
              </a:spcAft>
              <a:buClr>
                <a:schemeClr val="dk1"/>
              </a:buClr>
              <a:buSzPts val="1000"/>
              <a:buAutoNum type="alphaLcPeriod"/>
            </a:pPr>
            <a:r>
              <a:rPr lang="en-US" sz="1000"/>
              <a:t>Coping – changes for the family. National Cancer Institute. https://www.cancer.gov/about-cancer/coping/adjusting-to-cancer/changes-for-family. Accessed November 9, 2021.</a:t>
            </a:r>
            <a:endParaRPr sz="1000"/>
          </a:p>
          <a:p>
            <a:pPr marL="457200" lvl="0" indent="-304800" algn="l" rtl="0">
              <a:spcBef>
                <a:spcPts val="0"/>
              </a:spcBef>
              <a:spcAft>
                <a:spcPts val="0"/>
              </a:spcAft>
              <a:buSzPts val="1200"/>
              <a:buAutoNum type="arabicPeriod"/>
            </a:pPr>
            <a:r>
              <a:rPr lang="en-US" sz="1000"/>
              <a:t>Benefits of Tai Chi - Taichifoundation.org. Accessed November 8, 2021. </a:t>
            </a:r>
            <a:r>
              <a:rPr lang="en-US" sz="1000" u="sng">
                <a:solidFill>
                  <a:schemeClr val="hlink"/>
                </a:solidFill>
                <a:hlinkClick r:id="rId3"/>
              </a:rPr>
              <a:t>https://taichifoundation.org/blog-posts/what-are-benefits-tai-chi-joseph-nordqvist-jul-2019?gclid=Cj0KCQiAsqOMBhDFARIsAFBTN3fhMr2oQLLaacHUS8dE2kVmAaJxj4ds2nyV1R2s9Gyx-SV_P8jAFFEaAiS_EALw_wcB</a:t>
            </a:r>
            <a:endParaRPr sz="1000"/>
          </a:p>
          <a:p>
            <a:pPr marL="457200" lvl="0" indent="-292100" algn="l" rtl="0">
              <a:spcBef>
                <a:spcPts val="0"/>
              </a:spcBef>
              <a:spcAft>
                <a:spcPts val="0"/>
              </a:spcAft>
              <a:buSzPts val="1000"/>
              <a:buAutoNum type="arabicPeriod"/>
            </a:pPr>
            <a:r>
              <a:rPr lang="en-US" sz="1000"/>
              <a:t>Purposes of tai chi for pts w/ cancer - https://www.mskcc.org/cancer-care/integrative-medicine/therapies/tai-chi</a:t>
            </a:r>
            <a:endParaRPr sz="1000"/>
          </a:p>
          <a:p>
            <a:pPr marL="457200" lvl="0" indent="-292100" algn="l" rtl="0">
              <a:spcBef>
                <a:spcPts val="0"/>
              </a:spcBef>
              <a:spcAft>
                <a:spcPts val="0"/>
              </a:spcAft>
              <a:buSzPts val="1000"/>
              <a:buAutoNum type="arabicPeriod"/>
            </a:pPr>
            <a:r>
              <a:rPr lang="en-US" sz="1000"/>
              <a:t>Benefits of yoga for cancer pts - </a:t>
            </a:r>
            <a:endParaRPr sz="1000"/>
          </a:p>
          <a:p>
            <a:pPr marL="914400" lvl="1" indent="-292100" algn="l" rtl="0">
              <a:spcBef>
                <a:spcPts val="0"/>
              </a:spcBef>
              <a:spcAft>
                <a:spcPts val="0"/>
              </a:spcAft>
              <a:buSzPts val="1000"/>
              <a:buAutoNum type="alphaLcPeriod"/>
            </a:pPr>
            <a:r>
              <a:rPr lang="en-US" sz="1000"/>
              <a:t>Cramer H, Lauche R, Klose P, Lange S, Langhorst J, Dobos GJ. Yoga for improving health-related quality of life, mental health and cancer-related symptoms in women diagnosed with breast cancer. Cochrane Database Syst Rev. 2017;1(1):CD010802. Published 2017 Jan 3. </a:t>
            </a:r>
            <a:endParaRPr sz="1000"/>
          </a:p>
          <a:p>
            <a:pPr marL="914400" lvl="1" indent="-292100" algn="l" rtl="0">
              <a:spcBef>
                <a:spcPts val="0"/>
              </a:spcBef>
              <a:spcAft>
                <a:spcPts val="0"/>
              </a:spcAft>
              <a:buSzPts val="1000"/>
              <a:buAutoNum type="alphaLcPeriod"/>
            </a:pPr>
            <a:r>
              <a:rPr lang="en-US" sz="1000"/>
              <a:t>Rao RM, Amritanshu RR., Vinutha et al. Role of Yoga in Cancer Patients: Expectations, Benefits, and Risks: A Review. </a:t>
            </a:r>
            <a:r>
              <a:rPr lang="en-US" sz="1000" i="1"/>
              <a:t>Indian Journal of Palliative Care</a:t>
            </a:r>
            <a:r>
              <a:rPr lang="en-US" sz="1000"/>
              <a:t>. 2017; 23:225-230.</a:t>
            </a:r>
            <a:endParaRPr sz="1000"/>
          </a:p>
          <a:p>
            <a:pPr marL="0" lvl="0" indent="0" algn="l" rtl="0">
              <a:spcBef>
                <a:spcPts val="0"/>
              </a:spcBef>
              <a:spcAft>
                <a:spcPts val="0"/>
              </a:spcAft>
              <a:buNone/>
            </a:pPr>
            <a:r>
              <a:rPr lang="en-US"/>
              <a:t>Poster considerations:</a:t>
            </a:r>
            <a:endParaRPr/>
          </a:p>
          <a:p>
            <a:pPr marL="228600" lvl="0" indent="-228600" algn="l" rtl="0">
              <a:spcBef>
                <a:spcPts val="0"/>
              </a:spcBef>
              <a:spcAft>
                <a:spcPts val="0"/>
              </a:spcAft>
              <a:buClr>
                <a:schemeClr val="dk1"/>
              </a:buClr>
              <a:buSzPts val="1200"/>
              <a:buFont typeface="Calibri"/>
              <a:buAutoNum type="arabicPeriod"/>
            </a:pPr>
            <a:r>
              <a:rPr lang="en-US"/>
              <a:t>Colors can be changed but should be appropriate combination of Fresno State colors only (red, blue, gray, white – per website)</a:t>
            </a:r>
            <a:endParaRPr/>
          </a:p>
          <a:p>
            <a:pPr marL="228600" lvl="0" indent="-228600" algn="l" rtl="0">
              <a:spcBef>
                <a:spcPts val="0"/>
              </a:spcBef>
              <a:spcAft>
                <a:spcPts val="0"/>
              </a:spcAft>
              <a:buClr>
                <a:schemeClr val="dk1"/>
              </a:buClr>
              <a:buSzPts val="1200"/>
              <a:buFont typeface="Calibri"/>
              <a:buAutoNum type="arabicPeriod"/>
            </a:pPr>
            <a:r>
              <a:rPr lang="en-US"/>
              <a:t>Use of the school logo – ONLY 1 logo can be placed on a presentation. You can choose the Fresno State “color” or all “white” version seen in this template. Please DELETE the other one!</a:t>
            </a:r>
            <a:endParaRPr/>
          </a:p>
          <a:p>
            <a:pPr marL="228600" lvl="0" indent="-228600" algn="l" rtl="0">
              <a:spcBef>
                <a:spcPts val="0"/>
              </a:spcBef>
              <a:spcAft>
                <a:spcPts val="0"/>
              </a:spcAft>
              <a:buClr>
                <a:schemeClr val="dk1"/>
              </a:buClr>
              <a:buSzPts val="1200"/>
              <a:buFont typeface="Calibri"/>
              <a:buAutoNum type="arabicPeriod"/>
            </a:pPr>
            <a:r>
              <a:rPr lang="en-US"/>
              <a:t>You can change the background colors, move them around, change their size, add more boxes – this is only here as a GUIDE for you. Get creative – we don’t want all of our projects looking exactly the same! </a:t>
            </a:r>
            <a:endParaRPr/>
          </a:p>
          <a:p>
            <a:pPr marL="228600" lvl="0" indent="-228600" algn="l" rtl="0">
              <a:spcBef>
                <a:spcPts val="0"/>
              </a:spcBef>
              <a:spcAft>
                <a:spcPts val="0"/>
              </a:spcAft>
              <a:buClr>
                <a:schemeClr val="dk1"/>
              </a:buClr>
              <a:buSzPts val="1200"/>
              <a:buFont typeface="Calibri"/>
              <a:buAutoNum type="arabicPeriod"/>
            </a:pPr>
            <a:r>
              <a:rPr lang="en-US"/>
              <a:t>Include pictures, charts, graphs, pics of you and your zoom meeting supervisor/student team or pic of a zoom presentation. If you attended a location or met with any members of your team in person and you use a pic – think A) is it appropriate? Am I following socially distant guidelines? B) do the people in the picture consent for sharing? </a:t>
            </a:r>
            <a:endParaRPr/>
          </a:p>
          <a:p>
            <a:pPr marL="228600" lvl="0" indent="-228600" algn="l" rtl="0">
              <a:spcBef>
                <a:spcPts val="0"/>
              </a:spcBef>
              <a:spcAft>
                <a:spcPts val="0"/>
              </a:spcAft>
              <a:buClr>
                <a:schemeClr val="dk1"/>
              </a:buClr>
              <a:buSzPts val="1200"/>
              <a:buFont typeface="Calibri"/>
              <a:buAutoNum type="arabicPeriod"/>
            </a:pPr>
            <a:r>
              <a:rPr lang="en-US"/>
              <a:t>Request use of logo from your community partner – you just need to let them know you are using a representation of their business logo, website/social media picture/title, etc to share on your poster (for example if you worked with a school district – you’d like to share their school logo from website, etc)</a:t>
            </a:r>
            <a:endParaRPr/>
          </a:p>
          <a:p>
            <a:pPr marL="228600" lvl="0" indent="-228600" algn="l" rtl="0">
              <a:spcBef>
                <a:spcPts val="0"/>
              </a:spcBef>
              <a:spcAft>
                <a:spcPts val="0"/>
              </a:spcAft>
              <a:buClr>
                <a:schemeClr val="dk1"/>
              </a:buClr>
              <a:buSzPts val="1200"/>
              <a:buFont typeface="Calibri"/>
              <a:buAutoNum type="arabicPeriod"/>
            </a:pPr>
            <a:r>
              <a:rPr lang="en-US"/>
              <a:t>If you are working with another course on F.S. campus – you cannot use another F.S. Logo – but you can have a pic with members of the team socially distanced, or via zoom, and list name of class somewhere in your write up sections </a:t>
            </a:r>
            <a:endParaRPr/>
          </a:p>
          <a:p>
            <a:pPr marL="228600" lvl="0" indent="-228600" algn="l" rtl="0">
              <a:spcBef>
                <a:spcPts val="0"/>
              </a:spcBef>
              <a:spcAft>
                <a:spcPts val="0"/>
              </a:spcAft>
              <a:buClr>
                <a:schemeClr val="dk1"/>
              </a:buClr>
              <a:buSzPts val="1200"/>
              <a:buFont typeface="Calibri"/>
              <a:buAutoNum type="arabicPeriod"/>
            </a:pPr>
            <a:r>
              <a:rPr lang="en-US"/>
              <a:t>Acknowledgement/Thank You section – it goes a long way to thank your community business partner for taking time to share information or expose you to an event, etc… for the purpose of completing this project! </a:t>
            </a:r>
            <a:endParaRPr/>
          </a:p>
          <a:p>
            <a:pPr marL="228600" lvl="0" indent="-228600" algn="l" rtl="0">
              <a:spcBef>
                <a:spcPts val="0"/>
              </a:spcBef>
              <a:spcAft>
                <a:spcPts val="0"/>
              </a:spcAft>
              <a:buClr>
                <a:schemeClr val="dk1"/>
              </a:buClr>
              <a:buSzPts val="1200"/>
              <a:buFont typeface="Calibri"/>
              <a:buAutoNum type="arabicPeriod"/>
            </a:pPr>
            <a:r>
              <a:rPr lang="en-US"/>
              <a:t>Don’t forget to submit poster through canvas or during group advising for review before you submit it for the symposium!</a:t>
            </a:r>
            <a:endParaRPr/>
          </a:p>
          <a:p>
            <a:pPr marL="0" lvl="0" indent="0" algn="l" rtl="0">
              <a:spcBef>
                <a:spcPts val="0"/>
              </a:spcBef>
              <a:spcAft>
                <a:spcPts val="0"/>
              </a:spcAft>
              <a:buClr>
                <a:schemeClr val="dk1"/>
              </a:buClr>
              <a:buSzPts val="1200"/>
              <a:buFont typeface="Calibri"/>
              <a:buNone/>
            </a:pPr>
            <a:endParaRPr/>
          </a:p>
        </p:txBody>
      </p:sp>
      <p:sp>
        <p:nvSpPr>
          <p:cNvPr id="87" name="Google Shape;87;p1:notes"/>
          <p:cNvSpPr txBox="1">
            <a:spLocks noGrp="1"/>
          </p:cNvSpPr>
          <p:nvPr>
            <p:ph type="sldNum" idx="12"/>
          </p:nvPr>
        </p:nvSpPr>
        <p:spPr>
          <a:xfrm>
            <a:off x="3940175" y="8842375"/>
            <a:ext cx="3013075" cy="4667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3291840" y="10226040"/>
            <a:ext cx="37307519" cy="7056120"/>
          </a:xfrm>
          <a:prstGeom prst="rect">
            <a:avLst/>
          </a:prstGeom>
          <a:noFill/>
          <a:ln>
            <a:noFill/>
          </a:ln>
        </p:spPr>
        <p:txBody>
          <a:bodyPr spcFirstLastPara="1" wrap="square" lIns="187225" tIns="93600" rIns="187225" bIns="936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6583680" y="18653759"/>
            <a:ext cx="30723839" cy="8412480"/>
          </a:xfrm>
          <a:prstGeom prst="rect">
            <a:avLst/>
          </a:prstGeom>
          <a:noFill/>
          <a:ln>
            <a:noFill/>
          </a:ln>
        </p:spPr>
        <p:txBody>
          <a:bodyPr spcFirstLastPara="1" wrap="square" lIns="187225" tIns="93600" rIns="187225" bIns="93600" anchor="t" anchorCtr="0">
            <a:normAutofit/>
          </a:bodyPr>
          <a:lstStyle>
            <a:lvl1pPr lvl="0" algn="ctr">
              <a:spcBef>
                <a:spcPts val="1131"/>
              </a:spcBef>
              <a:spcAft>
                <a:spcPts val="0"/>
              </a:spcAft>
              <a:buClr>
                <a:srgbClr val="888888"/>
              </a:buClr>
              <a:buSzPts val="5657"/>
              <a:buNone/>
              <a:defRPr>
                <a:solidFill>
                  <a:srgbClr val="888888"/>
                </a:solidFill>
              </a:defRPr>
            </a:lvl1pPr>
            <a:lvl2pPr lvl="1" algn="ctr">
              <a:spcBef>
                <a:spcPts val="977"/>
              </a:spcBef>
              <a:spcAft>
                <a:spcPts val="0"/>
              </a:spcAft>
              <a:buClr>
                <a:srgbClr val="888888"/>
              </a:buClr>
              <a:buSzPts val="4885"/>
              <a:buNone/>
              <a:defRPr>
                <a:solidFill>
                  <a:srgbClr val="888888"/>
                </a:solidFill>
              </a:defRPr>
            </a:lvl2pPr>
            <a:lvl3pPr lvl="2" algn="ctr">
              <a:spcBef>
                <a:spcPts val="840"/>
              </a:spcBef>
              <a:spcAft>
                <a:spcPts val="0"/>
              </a:spcAft>
              <a:buClr>
                <a:srgbClr val="888888"/>
              </a:buClr>
              <a:buSzPts val="4200"/>
              <a:buNone/>
              <a:defRPr>
                <a:solidFill>
                  <a:srgbClr val="888888"/>
                </a:solidFill>
              </a:defRPr>
            </a:lvl3pPr>
            <a:lvl4pPr lvl="3" algn="ctr">
              <a:spcBef>
                <a:spcPts val="703"/>
              </a:spcBef>
              <a:spcAft>
                <a:spcPts val="0"/>
              </a:spcAft>
              <a:buClr>
                <a:srgbClr val="888888"/>
              </a:buClr>
              <a:buSzPts val="3514"/>
              <a:buNone/>
              <a:defRPr>
                <a:solidFill>
                  <a:srgbClr val="888888"/>
                </a:solidFill>
              </a:defRPr>
            </a:lvl4pPr>
            <a:lvl5pPr lvl="4" algn="ctr">
              <a:spcBef>
                <a:spcPts val="703"/>
              </a:spcBef>
              <a:spcAft>
                <a:spcPts val="0"/>
              </a:spcAft>
              <a:buClr>
                <a:srgbClr val="888888"/>
              </a:buClr>
              <a:buSzPts val="3514"/>
              <a:buNone/>
              <a:defRPr>
                <a:solidFill>
                  <a:srgbClr val="888888"/>
                </a:solidFill>
              </a:defRPr>
            </a:lvl5pPr>
            <a:lvl6pPr lvl="5" algn="ctr">
              <a:spcBef>
                <a:spcPts val="703"/>
              </a:spcBef>
              <a:spcAft>
                <a:spcPts val="0"/>
              </a:spcAft>
              <a:buClr>
                <a:srgbClr val="888888"/>
              </a:buClr>
              <a:buSzPts val="3514"/>
              <a:buNone/>
              <a:defRPr>
                <a:solidFill>
                  <a:srgbClr val="888888"/>
                </a:solidFill>
              </a:defRPr>
            </a:lvl6pPr>
            <a:lvl7pPr lvl="6" algn="ctr">
              <a:spcBef>
                <a:spcPts val="703"/>
              </a:spcBef>
              <a:spcAft>
                <a:spcPts val="0"/>
              </a:spcAft>
              <a:buClr>
                <a:srgbClr val="888888"/>
              </a:buClr>
              <a:buSzPts val="3514"/>
              <a:buNone/>
              <a:defRPr>
                <a:solidFill>
                  <a:srgbClr val="888888"/>
                </a:solidFill>
              </a:defRPr>
            </a:lvl7pPr>
            <a:lvl8pPr lvl="7" algn="ctr">
              <a:spcBef>
                <a:spcPts val="703"/>
              </a:spcBef>
              <a:spcAft>
                <a:spcPts val="0"/>
              </a:spcAft>
              <a:buClr>
                <a:srgbClr val="888888"/>
              </a:buClr>
              <a:buSzPts val="3514"/>
              <a:buNone/>
              <a:defRPr>
                <a:solidFill>
                  <a:srgbClr val="888888"/>
                </a:solidFill>
              </a:defRPr>
            </a:lvl8pPr>
            <a:lvl9pPr lvl="8" algn="ctr">
              <a:spcBef>
                <a:spcPts val="703"/>
              </a:spcBef>
              <a:spcAft>
                <a:spcPts val="0"/>
              </a:spcAft>
              <a:buClr>
                <a:srgbClr val="888888"/>
              </a:buClr>
              <a:buSzPts val="3514"/>
              <a:buNone/>
              <a:defRPr>
                <a:solidFill>
                  <a:srgbClr val="888888"/>
                </a:solidFill>
              </a:defRPr>
            </a:lvl9pPr>
          </a:lstStyle>
          <a:p>
            <a:endParaRPr/>
          </a:p>
        </p:txBody>
      </p:sp>
      <p:sp>
        <p:nvSpPr>
          <p:cNvPr id="18" name="Google Shape;18;p2"/>
          <p:cNvSpPr txBox="1">
            <a:spLocks noGrp="1"/>
          </p:cNvSpPr>
          <p:nvPr>
            <p:ph type="dt" idx="10"/>
          </p:nvPr>
        </p:nvSpPr>
        <p:spPr>
          <a:xfrm>
            <a:off x="2194560" y="30510481"/>
            <a:ext cx="10241280" cy="1752600"/>
          </a:xfrm>
          <a:prstGeom prst="rect">
            <a:avLst/>
          </a:prstGeom>
          <a:noFill/>
          <a:ln>
            <a:noFill/>
          </a:ln>
        </p:spPr>
        <p:txBody>
          <a:bodyPr spcFirstLastPara="1" wrap="square" lIns="187225" tIns="93600" rIns="187225" bIns="936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14996159" y="30510481"/>
            <a:ext cx="13898880" cy="1752600"/>
          </a:xfrm>
          <a:prstGeom prst="rect">
            <a:avLst/>
          </a:prstGeom>
          <a:noFill/>
          <a:ln>
            <a:noFill/>
          </a:ln>
        </p:spPr>
        <p:txBody>
          <a:bodyPr spcFirstLastPara="1" wrap="square" lIns="187225" tIns="93600" rIns="187225" bIns="936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31455359" y="30510481"/>
            <a:ext cx="10241280" cy="1752600"/>
          </a:xfrm>
          <a:prstGeom prst="rect">
            <a:avLst/>
          </a:prstGeom>
          <a:noFill/>
          <a:ln>
            <a:noFill/>
          </a:ln>
        </p:spPr>
        <p:txBody>
          <a:bodyPr spcFirstLastPara="1" wrap="square" lIns="187225" tIns="93600" rIns="187225" bIns="936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2194560" y="1318260"/>
            <a:ext cx="39502081" cy="5486400"/>
          </a:xfrm>
          <a:prstGeom prst="rect">
            <a:avLst/>
          </a:prstGeom>
          <a:noFill/>
          <a:ln>
            <a:noFill/>
          </a:ln>
        </p:spPr>
        <p:txBody>
          <a:bodyPr spcFirstLastPara="1" wrap="square" lIns="187225" tIns="93600" rIns="187225" bIns="936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11083290" y="-1207765"/>
            <a:ext cx="21724620" cy="39502081"/>
          </a:xfrm>
          <a:prstGeom prst="rect">
            <a:avLst/>
          </a:prstGeom>
          <a:noFill/>
          <a:ln>
            <a:noFill/>
          </a:ln>
        </p:spPr>
        <p:txBody>
          <a:bodyPr spcFirstLastPara="1" wrap="square" lIns="187225" tIns="93600" rIns="187225" bIns="936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2194560" y="30510481"/>
            <a:ext cx="10241280" cy="1752600"/>
          </a:xfrm>
          <a:prstGeom prst="rect">
            <a:avLst/>
          </a:prstGeom>
          <a:noFill/>
          <a:ln>
            <a:noFill/>
          </a:ln>
        </p:spPr>
        <p:txBody>
          <a:bodyPr spcFirstLastPara="1" wrap="square" lIns="187225" tIns="93600" rIns="187225" bIns="936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14996159" y="30510481"/>
            <a:ext cx="13898880" cy="1752600"/>
          </a:xfrm>
          <a:prstGeom prst="rect">
            <a:avLst/>
          </a:prstGeom>
          <a:noFill/>
          <a:ln>
            <a:noFill/>
          </a:ln>
        </p:spPr>
        <p:txBody>
          <a:bodyPr spcFirstLastPara="1" wrap="square" lIns="187225" tIns="93600" rIns="187225" bIns="936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31455359" y="30510481"/>
            <a:ext cx="10241280" cy="1752600"/>
          </a:xfrm>
          <a:prstGeom prst="rect">
            <a:avLst/>
          </a:prstGeom>
          <a:noFill/>
          <a:ln>
            <a:noFill/>
          </a:ln>
        </p:spPr>
        <p:txBody>
          <a:bodyPr spcFirstLastPara="1" wrap="square" lIns="187225" tIns="93600" rIns="187225" bIns="936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121097046" y="-5486402"/>
            <a:ext cx="22471380" cy="35547303"/>
          </a:xfrm>
          <a:prstGeom prst="rect">
            <a:avLst/>
          </a:prstGeom>
          <a:noFill/>
          <a:ln>
            <a:noFill/>
          </a:ln>
        </p:spPr>
        <p:txBody>
          <a:bodyPr spcFirstLastPara="1" wrap="square" lIns="187225" tIns="93600" rIns="187225" bIns="936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49629062" y="-40675561"/>
            <a:ext cx="22471380" cy="105925621"/>
          </a:xfrm>
          <a:prstGeom prst="rect">
            <a:avLst/>
          </a:prstGeom>
          <a:noFill/>
          <a:ln>
            <a:noFill/>
          </a:ln>
        </p:spPr>
        <p:txBody>
          <a:bodyPr spcFirstLastPara="1" wrap="square" lIns="187225" tIns="93600" rIns="187225" bIns="936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2194560" y="30510481"/>
            <a:ext cx="10241280" cy="1752600"/>
          </a:xfrm>
          <a:prstGeom prst="rect">
            <a:avLst/>
          </a:prstGeom>
          <a:noFill/>
          <a:ln>
            <a:noFill/>
          </a:ln>
        </p:spPr>
        <p:txBody>
          <a:bodyPr spcFirstLastPara="1" wrap="square" lIns="187225" tIns="93600" rIns="187225" bIns="936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14996159" y="30510481"/>
            <a:ext cx="13898880" cy="1752600"/>
          </a:xfrm>
          <a:prstGeom prst="rect">
            <a:avLst/>
          </a:prstGeom>
          <a:noFill/>
          <a:ln>
            <a:noFill/>
          </a:ln>
        </p:spPr>
        <p:txBody>
          <a:bodyPr spcFirstLastPara="1" wrap="square" lIns="187225" tIns="93600" rIns="187225" bIns="936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31455359" y="30510481"/>
            <a:ext cx="10241280" cy="1752600"/>
          </a:xfrm>
          <a:prstGeom prst="rect">
            <a:avLst/>
          </a:prstGeom>
          <a:noFill/>
          <a:ln>
            <a:noFill/>
          </a:ln>
        </p:spPr>
        <p:txBody>
          <a:bodyPr spcFirstLastPara="1" wrap="square" lIns="187225" tIns="93600" rIns="187225" bIns="936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2194560" y="1318260"/>
            <a:ext cx="39502081" cy="5486400"/>
          </a:xfrm>
          <a:prstGeom prst="rect">
            <a:avLst/>
          </a:prstGeom>
          <a:noFill/>
          <a:ln>
            <a:noFill/>
          </a:ln>
        </p:spPr>
        <p:txBody>
          <a:bodyPr spcFirstLastPara="1" wrap="square" lIns="187225" tIns="93600" rIns="187225" bIns="936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2194560" y="7680966"/>
            <a:ext cx="39502081" cy="21724620"/>
          </a:xfrm>
          <a:prstGeom prst="rect">
            <a:avLst/>
          </a:prstGeom>
          <a:noFill/>
          <a:ln>
            <a:noFill/>
          </a:ln>
        </p:spPr>
        <p:txBody>
          <a:bodyPr spcFirstLastPara="1" wrap="square" lIns="187225" tIns="93600" rIns="187225" bIns="936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2194560" y="30510481"/>
            <a:ext cx="10241280" cy="1752600"/>
          </a:xfrm>
          <a:prstGeom prst="rect">
            <a:avLst/>
          </a:prstGeom>
          <a:noFill/>
          <a:ln>
            <a:noFill/>
          </a:ln>
        </p:spPr>
        <p:txBody>
          <a:bodyPr spcFirstLastPara="1" wrap="square" lIns="187225" tIns="93600" rIns="187225" bIns="936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14996159" y="30510481"/>
            <a:ext cx="13898880" cy="1752600"/>
          </a:xfrm>
          <a:prstGeom prst="rect">
            <a:avLst/>
          </a:prstGeom>
          <a:noFill/>
          <a:ln>
            <a:noFill/>
          </a:ln>
        </p:spPr>
        <p:txBody>
          <a:bodyPr spcFirstLastPara="1" wrap="square" lIns="187225" tIns="93600" rIns="187225" bIns="936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31455359" y="30510481"/>
            <a:ext cx="10241280" cy="1752600"/>
          </a:xfrm>
          <a:prstGeom prst="rect">
            <a:avLst/>
          </a:prstGeom>
          <a:noFill/>
          <a:ln>
            <a:noFill/>
          </a:ln>
        </p:spPr>
        <p:txBody>
          <a:bodyPr spcFirstLastPara="1" wrap="square" lIns="187225" tIns="93600" rIns="187225" bIns="936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3467103" y="21153120"/>
            <a:ext cx="37307519" cy="6537960"/>
          </a:xfrm>
          <a:prstGeom prst="rect">
            <a:avLst/>
          </a:prstGeom>
          <a:noFill/>
          <a:ln>
            <a:noFill/>
          </a:ln>
        </p:spPr>
        <p:txBody>
          <a:bodyPr spcFirstLastPara="1" wrap="square" lIns="187225" tIns="93600" rIns="187225" bIns="93600" anchor="t" anchorCtr="0">
            <a:normAutofit/>
          </a:bodyPr>
          <a:lstStyle>
            <a:lvl1pPr lvl="0" algn="l">
              <a:spcBef>
                <a:spcPts val="0"/>
              </a:spcBef>
              <a:spcAft>
                <a:spcPts val="0"/>
              </a:spcAft>
              <a:buClr>
                <a:schemeClr val="dk1"/>
              </a:buClr>
              <a:buSzPts val="7028"/>
              <a:buFont typeface="Calibri"/>
              <a:buNone/>
              <a:defRPr sz="7028"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3467103" y="13952227"/>
            <a:ext cx="37307519" cy="7200900"/>
          </a:xfrm>
          <a:prstGeom prst="rect">
            <a:avLst/>
          </a:prstGeom>
          <a:noFill/>
          <a:ln>
            <a:noFill/>
          </a:ln>
        </p:spPr>
        <p:txBody>
          <a:bodyPr spcFirstLastPara="1" wrap="square" lIns="187225" tIns="93600" rIns="187225" bIns="93600" anchor="b" anchorCtr="0">
            <a:normAutofit/>
          </a:bodyPr>
          <a:lstStyle>
            <a:lvl1pPr marL="457200" lvl="0" indent="-228600" algn="l">
              <a:spcBef>
                <a:spcPts val="703"/>
              </a:spcBef>
              <a:spcAft>
                <a:spcPts val="0"/>
              </a:spcAft>
              <a:buClr>
                <a:srgbClr val="888888"/>
              </a:buClr>
              <a:buSzPts val="3514"/>
              <a:buNone/>
              <a:defRPr sz="3514">
                <a:solidFill>
                  <a:srgbClr val="888888"/>
                </a:solidFill>
              </a:defRPr>
            </a:lvl1pPr>
            <a:lvl2pPr marL="914400" lvl="1" indent="-228600" algn="l">
              <a:spcBef>
                <a:spcPts val="634"/>
              </a:spcBef>
              <a:spcAft>
                <a:spcPts val="0"/>
              </a:spcAft>
              <a:buClr>
                <a:srgbClr val="888888"/>
              </a:buClr>
              <a:buSzPts val="3171"/>
              <a:buNone/>
              <a:defRPr sz="3171">
                <a:solidFill>
                  <a:srgbClr val="888888"/>
                </a:solidFill>
              </a:defRPr>
            </a:lvl2pPr>
            <a:lvl3pPr marL="1371600" lvl="2" indent="-228600" algn="l">
              <a:spcBef>
                <a:spcPts val="566"/>
              </a:spcBef>
              <a:spcAft>
                <a:spcPts val="0"/>
              </a:spcAft>
              <a:buClr>
                <a:srgbClr val="888888"/>
              </a:buClr>
              <a:buSzPts val="2828"/>
              <a:buNone/>
              <a:defRPr sz="2828">
                <a:solidFill>
                  <a:srgbClr val="888888"/>
                </a:solidFill>
              </a:defRPr>
            </a:lvl3pPr>
            <a:lvl4pPr marL="1828800" lvl="3" indent="-228600" algn="l">
              <a:spcBef>
                <a:spcPts val="497"/>
              </a:spcBef>
              <a:spcAft>
                <a:spcPts val="0"/>
              </a:spcAft>
              <a:buClr>
                <a:srgbClr val="888888"/>
              </a:buClr>
              <a:buSzPts val="2486"/>
              <a:buNone/>
              <a:defRPr sz="2486">
                <a:solidFill>
                  <a:srgbClr val="888888"/>
                </a:solidFill>
              </a:defRPr>
            </a:lvl4pPr>
            <a:lvl5pPr marL="2286000" lvl="4" indent="-228600" algn="l">
              <a:spcBef>
                <a:spcPts val="497"/>
              </a:spcBef>
              <a:spcAft>
                <a:spcPts val="0"/>
              </a:spcAft>
              <a:buClr>
                <a:srgbClr val="888888"/>
              </a:buClr>
              <a:buSzPts val="2486"/>
              <a:buNone/>
              <a:defRPr sz="2486">
                <a:solidFill>
                  <a:srgbClr val="888888"/>
                </a:solidFill>
              </a:defRPr>
            </a:lvl5pPr>
            <a:lvl6pPr marL="2743200" lvl="5" indent="-228600" algn="l">
              <a:spcBef>
                <a:spcPts val="497"/>
              </a:spcBef>
              <a:spcAft>
                <a:spcPts val="0"/>
              </a:spcAft>
              <a:buClr>
                <a:srgbClr val="888888"/>
              </a:buClr>
              <a:buSzPts val="2486"/>
              <a:buNone/>
              <a:defRPr sz="2486">
                <a:solidFill>
                  <a:srgbClr val="888888"/>
                </a:solidFill>
              </a:defRPr>
            </a:lvl6pPr>
            <a:lvl7pPr marL="3200400" lvl="6" indent="-228600" algn="l">
              <a:spcBef>
                <a:spcPts val="497"/>
              </a:spcBef>
              <a:spcAft>
                <a:spcPts val="0"/>
              </a:spcAft>
              <a:buClr>
                <a:srgbClr val="888888"/>
              </a:buClr>
              <a:buSzPts val="2486"/>
              <a:buNone/>
              <a:defRPr sz="2486">
                <a:solidFill>
                  <a:srgbClr val="888888"/>
                </a:solidFill>
              </a:defRPr>
            </a:lvl7pPr>
            <a:lvl8pPr marL="3657600" lvl="7" indent="-228600" algn="l">
              <a:spcBef>
                <a:spcPts val="497"/>
              </a:spcBef>
              <a:spcAft>
                <a:spcPts val="0"/>
              </a:spcAft>
              <a:buClr>
                <a:srgbClr val="888888"/>
              </a:buClr>
              <a:buSzPts val="2486"/>
              <a:buNone/>
              <a:defRPr sz="2486">
                <a:solidFill>
                  <a:srgbClr val="888888"/>
                </a:solidFill>
              </a:defRPr>
            </a:lvl8pPr>
            <a:lvl9pPr marL="4114800" lvl="8" indent="-228600" algn="l">
              <a:spcBef>
                <a:spcPts val="497"/>
              </a:spcBef>
              <a:spcAft>
                <a:spcPts val="0"/>
              </a:spcAft>
              <a:buClr>
                <a:srgbClr val="888888"/>
              </a:buClr>
              <a:buSzPts val="2486"/>
              <a:buNone/>
              <a:defRPr sz="2486">
                <a:solidFill>
                  <a:srgbClr val="888888"/>
                </a:solidFill>
              </a:defRPr>
            </a:lvl9pPr>
          </a:lstStyle>
          <a:p>
            <a:endParaRPr/>
          </a:p>
        </p:txBody>
      </p:sp>
      <p:sp>
        <p:nvSpPr>
          <p:cNvPr id="30" name="Google Shape;30;p4"/>
          <p:cNvSpPr txBox="1">
            <a:spLocks noGrp="1"/>
          </p:cNvSpPr>
          <p:nvPr>
            <p:ph type="dt" idx="10"/>
          </p:nvPr>
        </p:nvSpPr>
        <p:spPr>
          <a:xfrm>
            <a:off x="2194560" y="30510481"/>
            <a:ext cx="10241280" cy="1752600"/>
          </a:xfrm>
          <a:prstGeom prst="rect">
            <a:avLst/>
          </a:prstGeom>
          <a:noFill/>
          <a:ln>
            <a:noFill/>
          </a:ln>
        </p:spPr>
        <p:txBody>
          <a:bodyPr spcFirstLastPara="1" wrap="square" lIns="187225" tIns="93600" rIns="187225" bIns="936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14996159" y="30510481"/>
            <a:ext cx="13898880" cy="1752600"/>
          </a:xfrm>
          <a:prstGeom prst="rect">
            <a:avLst/>
          </a:prstGeom>
          <a:noFill/>
          <a:ln>
            <a:noFill/>
          </a:ln>
        </p:spPr>
        <p:txBody>
          <a:bodyPr spcFirstLastPara="1" wrap="square" lIns="187225" tIns="93600" rIns="187225" bIns="936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31455359" y="30510481"/>
            <a:ext cx="10241280" cy="1752600"/>
          </a:xfrm>
          <a:prstGeom prst="rect">
            <a:avLst/>
          </a:prstGeom>
          <a:noFill/>
          <a:ln>
            <a:noFill/>
          </a:ln>
        </p:spPr>
        <p:txBody>
          <a:bodyPr spcFirstLastPara="1" wrap="square" lIns="187225" tIns="93600" rIns="187225" bIns="936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2194560" y="1318260"/>
            <a:ext cx="39502081" cy="5486400"/>
          </a:xfrm>
          <a:prstGeom prst="rect">
            <a:avLst/>
          </a:prstGeom>
          <a:noFill/>
          <a:ln>
            <a:noFill/>
          </a:ln>
        </p:spPr>
        <p:txBody>
          <a:bodyPr spcFirstLastPara="1" wrap="square" lIns="187225" tIns="93600" rIns="187225" bIns="936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7901944" y="6141720"/>
            <a:ext cx="70736458" cy="17381219"/>
          </a:xfrm>
          <a:prstGeom prst="rect">
            <a:avLst/>
          </a:prstGeom>
          <a:noFill/>
          <a:ln>
            <a:noFill/>
          </a:ln>
        </p:spPr>
        <p:txBody>
          <a:bodyPr spcFirstLastPara="1" wrap="square" lIns="187225" tIns="93600" rIns="187225" bIns="93600" anchor="t" anchorCtr="0">
            <a:normAutofit/>
          </a:bodyPr>
          <a:lstStyle>
            <a:lvl1pPr marL="457200" lvl="0" indent="-538797" algn="l">
              <a:spcBef>
                <a:spcPts val="977"/>
              </a:spcBef>
              <a:spcAft>
                <a:spcPts val="0"/>
              </a:spcAft>
              <a:buClr>
                <a:schemeClr val="dk1"/>
              </a:buClr>
              <a:buSzPts val="4885"/>
              <a:buChar char="•"/>
              <a:defRPr sz="4885"/>
            </a:lvl1pPr>
            <a:lvl2pPr marL="914400" lvl="1" indent="-495300" algn="l">
              <a:spcBef>
                <a:spcPts val="840"/>
              </a:spcBef>
              <a:spcAft>
                <a:spcPts val="0"/>
              </a:spcAft>
              <a:buClr>
                <a:schemeClr val="dk1"/>
              </a:buClr>
              <a:buSzPts val="4200"/>
              <a:buChar char="–"/>
              <a:defRPr sz="4200"/>
            </a:lvl2pPr>
            <a:lvl3pPr marL="1371600" lvl="2" indent="-451739" algn="l">
              <a:spcBef>
                <a:spcPts val="703"/>
              </a:spcBef>
              <a:spcAft>
                <a:spcPts val="0"/>
              </a:spcAft>
              <a:buClr>
                <a:schemeClr val="dk1"/>
              </a:buClr>
              <a:buSzPts val="3514"/>
              <a:buChar char="•"/>
              <a:defRPr sz="3514"/>
            </a:lvl3pPr>
            <a:lvl4pPr marL="1828800" lvl="3" indent="-429958" algn="l">
              <a:spcBef>
                <a:spcPts val="634"/>
              </a:spcBef>
              <a:spcAft>
                <a:spcPts val="0"/>
              </a:spcAft>
              <a:buClr>
                <a:schemeClr val="dk1"/>
              </a:buClr>
              <a:buSzPts val="3171"/>
              <a:buChar char="–"/>
              <a:defRPr sz="3171"/>
            </a:lvl4pPr>
            <a:lvl5pPr marL="2286000" lvl="4" indent="-429958" algn="l">
              <a:spcBef>
                <a:spcPts val="634"/>
              </a:spcBef>
              <a:spcAft>
                <a:spcPts val="0"/>
              </a:spcAft>
              <a:buClr>
                <a:schemeClr val="dk1"/>
              </a:buClr>
              <a:buSzPts val="3171"/>
              <a:buChar char="»"/>
              <a:defRPr sz="3171"/>
            </a:lvl5pPr>
            <a:lvl6pPr marL="2743200" lvl="5" indent="-429958" algn="l">
              <a:spcBef>
                <a:spcPts val="634"/>
              </a:spcBef>
              <a:spcAft>
                <a:spcPts val="0"/>
              </a:spcAft>
              <a:buClr>
                <a:schemeClr val="dk1"/>
              </a:buClr>
              <a:buSzPts val="3171"/>
              <a:buChar char="•"/>
              <a:defRPr sz="3171"/>
            </a:lvl6pPr>
            <a:lvl7pPr marL="3200400" lvl="6" indent="-429958" algn="l">
              <a:spcBef>
                <a:spcPts val="634"/>
              </a:spcBef>
              <a:spcAft>
                <a:spcPts val="0"/>
              </a:spcAft>
              <a:buClr>
                <a:schemeClr val="dk1"/>
              </a:buClr>
              <a:buSzPts val="3171"/>
              <a:buChar char="•"/>
              <a:defRPr sz="3171"/>
            </a:lvl7pPr>
            <a:lvl8pPr marL="3657600" lvl="7" indent="-429958" algn="l">
              <a:spcBef>
                <a:spcPts val="634"/>
              </a:spcBef>
              <a:spcAft>
                <a:spcPts val="0"/>
              </a:spcAft>
              <a:buClr>
                <a:schemeClr val="dk1"/>
              </a:buClr>
              <a:buSzPts val="3171"/>
              <a:buChar char="•"/>
              <a:defRPr sz="3171"/>
            </a:lvl8pPr>
            <a:lvl9pPr marL="4114800" lvl="8" indent="-429958" algn="l">
              <a:spcBef>
                <a:spcPts val="634"/>
              </a:spcBef>
              <a:spcAft>
                <a:spcPts val="0"/>
              </a:spcAft>
              <a:buClr>
                <a:schemeClr val="dk1"/>
              </a:buClr>
              <a:buSzPts val="3171"/>
              <a:buChar char="•"/>
              <a:defRPr sz="3171"/>
            </a:lvl9pPr>
          </a:lstStyle>
          <a:p>
            <a:endParaRPr/>
          </a:p>
        </p:txBody>
      </p:sp>
      <p:sp>
        <p:nvSpPr>
          <p:cNvPr id="36" name="Google Shape;36;p5"/>
          <p:cNvSpPr txBox="1">
            <a:spLocks noGrp="1"/>
          </p:cNvSpPr>
          <p:nvPr>
            <p:ph type="body" idx="2"/>
          </p:nvPr>
        </p:nvSpPr>
        <p:spPr>
          <a:xfrm>
            <a:off x="79369925" y="6141720"/>
            <a:ext cx="70736464" cy="17381219"/>
          </a:xfrm>
          <a:prstGeom prst="rect">
            <a:avLst/>
          </a:prstGeom>
          <a:noFill/>
          <a:ln>
            <a:noFill/>
          </a:ln>
        </p:spPr>
        <p:txBody>
          <a:bodyPr spcFirstLastPara="1" wrap="square" lIns="187225" tIns="93600" rIns="187225" bIns="93600" anchor="t" anchorCtr="0">
            <a:normAutofit/>
          </a:bodyPr>
          <a:lstStyle>
            <a:lvl1pPr marL="457200" lvl="0" indent="-538797" algn="l">
              <a:spcBef>
                <a:spcPts val="977"/>
              </a:spcBef>
              <a:spcAft>
                <a:spcPts val="0"/>
              </a:spcAft>
              <a:buClr>
                <a:schemeClr val="dk1"/>
              </a:buClr>
              <a:buSzPts val="4885"/>
              <a:buChar char="•"/>
              <a:defRPr sz="4885"/>
            </a:lvl1pPr>
            <a:lvl2pPr marL="914400" lvl="1" indent="-495300" algn="l">
              <a:spcBef>
                <a:spcPts val="840"/>
              </a:spcBef>
              <a:spcAft>
                <a:spcPts val="0"/>
              </a:spcAft>
              <a:buClr>
                <a:schemeClr val="dk1"/>
              </a:buClr>
              <a:buSzPts val="4200"/>
              <a:buChar char="–"/>
              <a:defRPr sz="4200"/>
            </a:lvl2pPr>
            <a:lvl3pPr marL="1371600" lvl="2" indent="-451739" algn="l">
              <a:spcBef>
                <a:spcPts val="703"/>
              </a:spcBef>
              <a:spcAft>
                <a:spcPts val="0"/>
              </a:spcAft>
              <a:buClr>
                <a:schemeClr val="dk1"/>
              </a:buClr>
              <a:buSzPts val="3514"/>
              <a:buChar char="•"/>
              <a:defRPr sz="3514"/>
            </a:lvl3pPr>
            <a:lvl4pPr marL="1828800" lvl="3" indent="-429958" algn="l">
              <a:spcBef>
                <a:spcPts val="634"/>
              </a:spcBef>
              <a:spcAft>
                <a:spcPts val="0"/>
              </a:spcAft>
              <a:buClr>
                <a:schemeClr val="dk1"/>
              </a:buClr>
              <a:buSzPts val="3171"/>
              <a:buChar char="–"/>
              <a:defRPr sz="3171"/>
            </a:lvl4pPr>
            <a:lvl5pPr marL="2286000" lvl="4" indent="-429958" algn="l">
              <a:spcBef>
                <a:spcPts val="634"/>
              </a:spcBef>
              <a:spcAft>
                <a:spcPts val="0"/>
              </a:spcAft>
              <a:buClr>
                <a:schemeClr val="dk1"/>
              </a:buClr>
              <a:buSzPts val="3171"/>
              <a:buChar char="»"/>
              <a:defRPr sz="3171"/>
            </a:lvl5pPr>
            <a:lvl6pPr marL="2743200" lvl="5" indent="-429958" algn="l">
              <a:spcBef>
                <a:spcPts val="634"/>
              </a:spcBef>
              <a:spcAft>
                <a:spcPts val="0"/>
              </a:spcAft>
              <a:buClr>
                <a:schemeClr val="dk1"/>
              </a:buClr>
              <a:buSzPts val="3171"/>
              <a:buChar char="•"/>
              <a:defRPr sz="3171"/>
            </a:lvl6pPr>
            <a:lvl7pPr marL="3200400" lvl="6" indent="-429958" algn="l">
              <a:spcBef>
                <a:spcPts val="634"/>
              </a:spcBef>
              <a:spcAft>
                <a:spcPts val="0"/>
              </a:spcAft>
              <a:buClr>
                <a:schemeClr val="dk1"/>
              </a:buClr>
              <a:buSzPts val="3171"/>
              <a:buChar char="•"/>
              <a:defRPr sz="3171"/>
            </a:lvl7pPr>
            <a:lvl8pPr marL="3657600" lvl="7" indent="-429958" algn="l">
              <a:spcBef>
                <a:spcPts val="634"/>
              </a:spcBef>
              <a:spcAft>
                <a:spcPts val="0"/>
              </a:spcAft>
              <a:buClr>
                <a:schemeClr val="dk1"/>
              </a:buClr>
              <a:buSzPts val="3171"/>
              <a:buChar char="•"/>
              <a:defRPr sz="3171"/>
            </a:lvl8pPr>
            <a:lvl9pPr marL="4114800" lvl="8" indent="-429958" algn="l">
              <a:spcBef>
                <a:spcPts val="634"/>
              </a:spcBef>
              <a:spcAft>
                <a:spcPts val="0"/>
              </a:spcAft>
              <a:buClr>
                <a:schemeClr val="dk1"/>
              </a:buClr>
              <a:buSzPts val="3171"/>
              <a:buChar char="•"/>
              <a:defRPr sz="3171"/>
            </a:lvl9pPr>
          </a:lstStyle>
          <a:p>
            <a:endParaRPr/>
          </a:p>
        </p:txBody>
      </p:sp>
      <p:sp>
        <p:nvSpPr>
          <p:cNvPr id="37" name="Google Shape;37;p5"/>
          <p:cNvSpPr txBox="1">
            <a:spLocks noGrp="1"/>
          </p:cNvSpPr>
          <p:nvPr>
            <p:ph type="dt" idx="10"/>
          </p:nvPr>
        </p:nvSpPr>
        <p:spPr>
          <a:xfrm>
            <a:off x="2194560" y="30510481"/>
            <a:ext cx="10241280" cy="1752600"/>
          </a:xfrm>
          <a:prstGeom prst="rect">
            <a:avLst/>
          </a:prstGeom>
          <a:noFill/>
          <a:ln>
            <a:noFill/>
          </a:ln>
        </p:spPr>
        <p:txBody>
          <a:bodyPr spcFirstLastPara="1" wrap="square" lIns="187225" tIns="93600" rIns="187225" bIns="936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14996159" y="30510481"/>
            <a:ext cx="13898880" cy="1752600"/>
          </a:xfrm>
          <a:prstGeom prst="rect">
            <a:avLst/>
          </a:prstGeom>
          <a:noFill/>
          <a:ln>
            <a:noFill/>
          </a:ln>
        </p:spPr>
        <p:txBody>
          <a:bodyPr spcFirstLastPara="1" wrap="square" lIns="187225" tIns="93600" rIns="187225" bIns="936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31455359" y="30510481"/>
            <a:ext cx="10241280" cy="1752600"/>
          </a:xfrm>
          <a:prstGeom prst="rect">
            <a:avLst/>
          </a:prstGeom>
          <a:noFill/>
          <a:ln>
            <a:noFill/>
          </a:ln>
        </p:spPr>
        <p:txBody>
          <a:bodyPr spcFirstLastPara="1" wrap="square" lIns="187225" tIns="93600" rIns="187225" bIns="936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2194560" y="1318260"/>
            <a:ext cx="39502081" cy="5486400"/>
          </a:xfrm>
          <a:prstGeom prst="rect">
            <a:avLst/>
          </a:prstGeom>
          <a:noFill/>
          <a:ln>
            <a:noFill/>
          </a:ln>
        </p:spPr>
        <p:txBody>
          <a:bodyPr spcFirstLastPara="1" wrap="square" lIns="187225" tIns="93600" rIns="187225" bIns="93600" anchor="ctr" anchorCtr="0">
            <a:normAutofit/>
          </a:bodyPr>
          <a:lstStyle>
            <a:lvl1pPr lvl="0" algn="ctr">
              <a:spcBef>
                <a:spcPts val="0"/>
              </a:spcBef>
              <a:spcAft>
                <a:spcPts val="0"/>
              </a:spcAft>
              <a:buClr>
                <a:schemeClr val="dk1"/>
              </a:buClr>
              <a:buSzPts val="7714"/>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2194561" y="7368540"/>
            <a:ext cx="19392903" cy="3070860"/>
          </a:xfrm>
          <a:prstGeom prst="rect">
            <a:avLst/>
          </a:prstGeom>
          <a:noFill/>
          <a:ln>
            <a:noFill/>
          </a:ln>
        </p:spPr>
        <p:txBody>
          <a:bodyPr spcFirstLastPara="1" wrap="square" lIns="187225" tIns="93600" rIns="187225" bIns="93600" anchor="b" anchorCtr="0">
            <a:normAutofit/>
          </a:bodyPr>
          <a:lstStyle>
            <a:lvl1pPr marL="457200" lvl="0" indent="-228600" algn="l">
              <a:spcBef>
                <a:spcPts val="840"/>
              </a:spcBef>
              <a:spcAft>
                <a:spcPts val="0"/>
              </a:spcAft>
              <a:buClr>
                <a:schemeClr val="dk1"/>
              </a:buClr>
              <a:buSzPts val="4200"/>
              <a:buNone/>
              <a:defRPr sz="4200" b="1"/>
            </a:lvl1pPr>
            <a:lvl2pPr marL="914400" lvl="1" indent="-228600" algn="l">
              <a:spcBef>
                <a:spcPts val="703"/>
              </a:spcBef>
              <a:spcAft>
                <a:spcPts val="0"/>
              </a:spcAft>
              <a:buClr>
                <a:schemeClr val="dk1"/>
              </a:buClr>
              <a:buSzPts val="3514"/>
              <a:buNone/>
              <a:defRPr sz="3514" b="1"/>
            </a:lvl2pPr>
            <a:lvl3pPr marL="1371600" lvl="2" indent="-228600" algn="l">
              <a:spcBef>
                <a:spcPts val="634"/>
              </a:spcBef>
              <a:spcAft>
                <a:spcPts val="0"/>
              </a:spcAft>
              <a:buClr>
                <a:schemeClr val="dk1"/>
              </a:buClr>
              <a:buSzPts val="3171"/>
              <a:buNone/>
              <a:defRPr sz="3171" b="1"/>
            </a:lvl3pPr>
            <a:lvl4pPr marL="1828800" lvl="3" indent="-228600" algn="l">
              <a:spcBef>
                <a:spcPts val="566"/>
              </a:spcBef>
              <a:spcAft>
                <a:spcPts val="0"/>
              </a:spcAft>
              <a:buClr>
                <a:schemeClr val="dk1"/>
              </a:buClr>
              <a:buSzPts val="2828"/>
              <a:buNone/>
              <a:defRPr sz="2828" b="1"/>
            </a:lvl4pPr>
            <a:lvl5pPr marL="2286000" lvl="4" indent="-228600" algn="l">
              <a:spcBef>
                <a:spcPts val="566"/>
              </a:spcBef>
              <a:spcAft>
                <a:spcPts val="0"/>
              </a:spcAft>
              <a:buClr>
                <a:schemeClr val="dk1"/>
              </a:buClr>
              <a:buSzPts val="2828"/>
              <a:buNone/>
              <a:defRPr sz="2828" b="1"/>
            </a:lvl5pPr>
            <a:lvl6pPr marL="2743200" lvl="5" indent="-228600" algn="l">
              <a:spcBef>
                <a:spcPts val="566"/>
              </a:spcBef>
              <a:spcAft>
                <a:spcPts val="0"/>
              </a:spcAft>
              <a:buClr>
                <a:schemeClr val="dk1"/>
              </a:buClr>
              <a:buSzPts val="2828"/>
              <a:buNone/>
              <a:defRPr sz="2828" b="1"/>
            </a:lvl6pPr>
            <a:lvl7pPr marL="3200400" lvl="6" indent="-228600" algn="l">
              <a:spcBef>
                <a:spcPts val="566"/>
              </a:spcBef>
              <a:spcAft>
                <a:spcPts val="0"/>
              </a:spcAft>
              <a:buClr>
                <a:schemeClr val="dk1"/>
              </a:buClr>
              <a:buSzPts val="2828"/>
              <a:buNone/>
              <a:defRPr sz="2828" b="1"/>
            </a:lvl7pPr>
            <a:lvl8pPr marL="3657600" lvl="7" indent="-228600" algn="l">
              <a:spcBef>
                <a:spcPts val="566"/>
              </a:spcBef>
              <a:spcAft>
                <a:spcPts val="0"/>
              </a:spcAft>
              <a:buClr>
                <a:schemeClr val="dk1"/>
              </a:buClr>
              <a:buSzPts val="2828"/>
              <a:buNone/>
              <a:defRPr sz="2828" b="1"/>
            </a:lvl8pPr>
            <a:lvl9pPr marL="4114800" lvl="8" indent="-228600" algn="l">
              <a:spcBef>
                <a:spcPts val="566"/>
              </a:spcBef>
              <a:spcAft>
                <a:spcPts val="0"/>
              </a:spcAft>
              <a:buClr>
                <a:schemeClr val="dk1"/>
              </a:buClr>
              <a:buSzPts val="2828"/>
              <a:buNone/>
              <a:defRPr sz="2828" b="1"/>
            </a:lvl9pPr>
          </a:lstStyle>
          <a:p>
            <a:endParaRPr/>
          </a:p>
        </p:txBody>
      </p:sp>
      <p:sp>
        <p:nvSpPr>
          <p:cNvPr id="43" name="Google Shape;43;p6"/>
          <p:cNvSpPr txBox="1">
            <a:spLocks noGrp="1"/>
          </p:cNvSpPr>
          <p:nvPr>
            <p:ph type="body" idx="2"/>
          </p:nvPr>
        </p:nvSpPr>
        <p:spPr>
          <a:xfrm>
            <a:off x="2194561" y="10439400"/>
            <a:ext cx="19392903" cy="18966180"/>
          </a:xfrm>
          <a:prstGeom prst="rect">
            <a:avLst/>
          </a:prstGeom>
          <a:noFill/>
          <a:ln>
            <a:noFill/>
          </a:ln>
        </p:spPr>
        <p:txBody>
          <a:bodyPr spcFirstLastPara="1" wrap="square" lIns="187225" tIns="93600" rIns="187225" bIns="93600" anchor="t" anchorCtr="0">
            <a:normAutofit/>
          </a:bodyPr>
          <a:lstStyle>
            <a:lvl1pPr marL="457200" lvl="0" indent="-495300" algn="l">
              <a:spcBef>
                <a:spcPts val="840"/>
              </a:spcBef>
              <a:spcAft>
                <a:spcPts val="0"/>
              </a:spcAft>
              <a:buClr>
                <a:schemeClr val="dk1"/>
              </a:buClr>
              <a:buSzPts val="4200"/>
              <a:buChar char="•"/>
              <a:defRPr sz="4200"/>
            </a:lvl1pPr>
            <a:lvl2pPr marL="914400" lvl="1" indent="-451739" algn="l">
              <a:spcBef>
                <a:spcPts val="703"/>
              </a:spcBef>
              <a:spcAft>
                <a:spcPts val="0"/>
              </a:spcAft>
              <a:buClr>
                <a:schemeClr val="dk1"/>
              </a:buClr>
              <a:buSzPts val="3514"/>
              <a:buChar char="–"/>
              <a:defRPr sz="3514"/>
            </a:lvl2pPr>
            <a:lvl3pPr marL="1371600" lvl="2" indent="-429958" algn="l">
              <a:spcBef>
                <a:spcPts val="634"/>
              </a:spcBef>
              <a:spcAft>
                <a:spcPts val="0"/>
              </a:spcAft>
              <a:buClr>
                <a:schemeClr val="dk1"/>
              </a:buClr>
              <a:buSzPts val="3171"/>
              <a:buChar char="•"/>
              <a:defRPr sz="3171"/>
            </a:lvl3pPr>
            <a:lvl4pPr marL="1828800" lvl="3" indent="-408178" algn="l">
              <a:spcBef>
                <a:spcPts val="566"/>
              </a:spcBef>
              <a:spcAft>
                <a:spcPts val="0"/>
              </a:spcAft>
              <a:buClr>
                <a:schemeClr val="dk1"/>
              </a:buClr>
              <a:buSzPts val="2828"/>
              <a:buChar char="–"/>
              <a:defRPr sz="2828"/>
            </a:lvl4pPr>
            <a:lvl5pPr marL="2286000" lvl="4" indent="-408178" algn="l">
              <a:spcBef>
                <a:spcPts val="566"/>
              </a:spcBef>
              <a:spcAft>
                <a:spcPts val="0"/>
              </a:spcAft>
              <a:buClr>
                <a:schemeClr val="dk1"/>
              </a:buClr>
              <a:buSzPts val="2828"/>
              <a:buChar char="»"/>
              <a:defRPr sz="2828"/>
            </a:lvl5pPr>
            <a:lvl6pPr marL="2743200" lvl="5" indent="-408178" algn="l">
              <a:spcBef>
                <a:spcPts val="566"/>
              </a:spcBef>
              <a:spcAft>
                <a:spcPts val="0"/>
              </a:spcAft>
              <a:buClr>
                <a:schemeClr val="dk1"/>
              </a:buClr>
              <a:buSzPts val="2828"/>
              <a:buChar char="•"/>
              <a:defRPr sz="2828"/>
            </a:lvl6pPr>
            <a:lvl7pPr marL="3200400" lvl="6" indent="-408178" algn="l">
              <a:spcBef>
                <a:spcPts val="566"/>
              </a:spcBef>
              <a:spcAft>
                <a:spcPts val="0"/>
              </a:spcAft>
              <a:buClr>
                <a:schemeClr val="dk1"/>
              </a:buClr>
              <a:buSzPts val="2828"/>
              <a:buChar char="•"/>
              <a:defRPr sz="2828"/>
            </a:lvl7pPr>
            <a:lvl8pPr marL="3657600" lvl="7" indent="-408178" algn="l">
              <a:spcBef>
                <a:spcPts val="566"/>
              </a:spcBef>
              <a:spcAft>
                <a:spcPts val="0"/>
              </a:spcAft>
              <a:buClr>
                <a:schemeClr val="dk1"/>
              </a:buClr>
              <a:buSzPts val="2828"/>
              <a:buChar char="•"/>
              <a:defRPr sz="2828"/>
            </a:lvl8pPr>
            <a:lvl9pPr marL="4114800" lvl="8" indent="-408178" algn="l">
              <a:spcBef>
                <a:spcPts val="566"/>
              </a:spcBef>
              <a:spcAft>
                <a:spcPts val="0"/>
              </a:spcAft>
              <a:buClr>
                <a:schemeClr val="dk1"/>
              </a:buClr>
              <a:buSzPts val="2828"/>
              <a:buChar char="•"/>
              <a:defRPr sz="2828"/>
            </a:lvl9pPr>
          </a:lstStyle>
          <a:p>
            <a:endParaRPr/>
          </a:p>
        </p:txBody>
      </p:sp>
      <p:sp>
        <p:nvSpPr>
          <p:cNvPr id="44" name="Google Shape;44;p6"/>
          <p:cNvSpPr txBox="1">
            <a:spLocks noGrp="1"/>
          </p:cNvSpPr>
          <p:nvPr>
            <p:ph type="body" idx="3"/>
          </p:nvPr>
        </p:nvSpPr>
        <p:spPr>
          <a:xfrm>
            <a:off x="22296123" y="7368540"/>
            <a:ext cx="19400519" cy="3070860"/>
          </a:xfrm>
          <a:prstGeom prst="rect">
            <a:avLst/>
          </a:prstGeom>
          <a:noFill/>
          <a:ln>
            <a:noFill/>
          </a:ln>
        </p:spPr>
        <p:txBody>
          <a:bodyPr spcFirstLastPara="1" wrap="square" lIns="187225" tIns="93600" rIns="187225" bIns="93600" anchor="b" anchorCtr="0">
            <a:normAutofit/>
          </a:bodyPr>
          <a:lstStyle>
            <a:lvl1pPr marL="457200" lvl="0" indent="-228600" algn="l">
              <a:spcBef>
                <a:spcPts val="840"/>
              </a:spcBef>
              <a:spcAft>
                <a:spcPts val="0"/>
              </a:spcAft>
              <a:buClr>
                <a:schemeClr val="dk1"/>
              </a:buClr>
              <a:buSzPts val="4200"/>
              <a:buNone/>
              <a:defRPr sz="4200" b="1"/>
            </a:lvl1pPr>
            <a:lvl2pPr marL="914400" lvl="1" indent="-228600" algn="l">
              <a:spcBef>
                <a:spcPts val="703"/>
              </a:spcBef>
              <a:spcAft>
                <a:spcPts val="0"/>
              </a:spcAft>
              <a:buClr>
                <a:schemeClr val="dk1"/>
              </a:buClr>
              <a:buSzPts val="3514"/>
              <a:buNone/>
              <a:defRPr sz="3514" b="1"/>
            </a:lvl2pPr>
            <a:lvl3pPr marL="1371600" lvl="2" indent="-228600" algn="l">
              <a:spcBef>
                <a:spcPts val="634"/>
              </a:spcBef>
              <a:spcAft>
                <a:spcPts val="0"/>
              </a:spcAft>
              <a:buClr>
                <a:schemeClr val="dk1"/>
              </a:buClr>
              <a:buSzPts val="3171"/>
              <a:buNone/>
              <a:defRPr sz="3171" b="1"/>
            </a:lvl3pPr>
            <a:lvl4pPr marL="1828800" lvl="3" indent="-228600" algn="l">
              <a:spcBef>
                <a:spcPts val="566"/>
              </a:spcBef>
              <a:spcAft>
                <a:spcPts val="0"/>
              </a:spcAft>
              <a:buClr>
                <a:schemeClr val="dk1"/>
              </a:buClr>
              <a:buSzPts val="2828"/>
              <a:buNone/>
              <a:defRPr sz="2828" b="1"/>
            </a:lvl4pPr>
            <a:lvl5pPr marL="2286000" lvl="4" indent="-228600" algn="l">
              <a:spcBef>
                <a:spcPts val="566"/>
              </a:spcBef>
              <a:spcAft>
                <a:spcPts val="0"/>
              </a:spcAft>
              <a:buClr>
                <a:schemeClr val="dk1"/>
              </a:buClr>
              <a:buSzPts val="2828"/>
              <a:buNone/>
              <a:defRPr sz="2828" b="1"/>
            </a:lvl5pPr>
            <a:lvl6pPr marL="2743200" lvl="5" indent="-228600" algn="l">
              <a:spcBef>
                <a:spcPts val="566"/>
              </a:spcBef>
              <a:spcAft>
                <a:spcPts val="0"/>
              </a:spcAft>
              <a:buClr>
                <a:schemeClr val="dk1"/>
              </a:buClr>
              <a:buSzPts val="2828"/>
              <a:buNone/>
              <a:defRPr sz="2828" b="1"/>
            </a:lvl6pPr>
            <a:lvl7pPr marL="3200400" lvl="6" indent="-228600" algn="l">
              <a:spcBef>
                <a:spcPts val="566"/>
              </a:spcBef>
              <a:spcAft>
                <a:spcPts val="0"/>
              </a:spcAft>
              <a:buClr>
                <a:schemeClr val="dk1"/>
              </a:buClr>
              <a:buSzPts val="2828"/>
              <a:buNone/>
              <a:defRPr sz="2828" b="1"/>
            </a:lvl7pPr>
            <a:lvl8pPr marL="3657600" lvl="7" indent="-228600" algn="l">
              <a:spcBef>
                <a:spcPts val="566"/>
              </a:spcBef>
              <a:spcAft>
                <a:spcPts val="0"/>
              </a:spcAft>
              <a:buClr>
                <a:schemeClr val="dk1"/>
              </a:buClr>
              <a:buSzPts val="2828"/>
              <a:buNone/>
              <a:defRPr sz="2828" b="1"/>
            </a:lvl8pPr>
            <a:lvl9pPr marL="4114800" lvl="8" indent="-228600" algn="l">
              <a:spcBef>
                <a:spcPts val="566"/>
              </a:spcBef>
              <a:spcAft>
                <a:spcPts val="0"/>
              </a:spcAft>
              <a:buClr>
                <a:schemeClr val="dk1"/>
              </a:buClr>
              <a:buSzPts val="2828"/>
              <a:buNone/>
              <a:defRPr sz="2828" b="1"/>
            </a:lvl9pPr>
          </a:lstStyle>
          <a:p>
            <a:endParaRPr/>
          </a:p>
        </p:txBody>
      </p:sp>
      <p:sp>
        <p:nvSpPr>
          <p:cNvPr id="45" name="Google Shape;45;p6"/>
          <p:cNvSpPr txBox="1">
            <a:spLocks noGrp="1"/>
          </p:cNvSpPr>
          <p:nvPr>
            <p:ph type="body" idx="4"/>
          </p:nvPr>
        </p:nvSpPr>
        <p:spPr>
          <a:xfrm>
            <a:off x="22296123" y="10439400"/>
            <a:ext cx="19400519" cy="18966180"/>
          </a:xfrm>
          <a:prstGeom prst="rect">
            <a:avLst/>
          </a:prstGeom>
          <a:noFill/>
          <a:ln>
            <a:noFill/>
          </a:ln>
        </p:spPr>
        <p:txBody>
          <a:bodyPr spcFirstLastPara="1" wrap="square" lIns="187225" tIns="93600" rIns="187225" bIns="93600" anchor="t" anchorCtr="0">
            <a:normAutofit/>
          </a:bodyPr>
          <a:lstStyle>
            <a:lvl1pPr marL="457200" lvl="0" indent="-495300" algn="l">
              <a:spcBef>
                <a:spcPts val="840"/>
              </a:spcBef>
              <a:spcAft>
                <a:spcPts val="0"/>
              </a:spcAft>
              <a:buClr>
                <a:schemeClr val="dk1"/>
              </a:buClr>
              <a:buSzPts val="4200"/>
              <a:buChar char="•"/>
              <a:defRPr sz="4200"/>
            </a:lvl1pPr>
            <a:lvl2pPr marL="914400" lvl="1" indent="-451739" algn="l">
              <a:spcBef>
                <a:spcPts val="703"/>
              </a:spcBef>
              <a:spcAft>
                <a:spcPts val="0"/>
              </a:spcAft>
              <a:buClr>
                <a:schemeClr val="dk1"/>
              </a:buClr>
              <a:buSzPts val="3514"/>
              <a:buChar char="–"/>
              <a:defRPr sz="3514"/>
            </a:lvl2pPr>
            <a:lvl3pPr marL="1371600" lvl="2" indent="-429958" algn="l">
              <a:spcBef>
                <a:spcPts val="634"/>
              </a:spcBef>
              <a:spcAft>
                <a:spcPts val="0"/>
              </a:spcAft>
              <a:buClr>
                <a:schemeClr val="dk1"/>
              </a:buClr>
              <a:buSzPts val="3171"/>
              <a:buChar char="•"/>
              <a:defRPr sz="3171"/>
            </a:lvl3pPr>
            <a:lvl4pPr marL="1828800" lvl="3" indent="-408178" algn="l">
              <a:spcBef>
                <a:spcPts val="566"/>
              </a:spcBef>
              <a:spcAft>
                <a:spcPts val="0"/>
              </a:spcAft>
              <a:buClr>
                <a:schemeClr val="dk1"/>
              </a:buClr>
              <a:buSzPts val="2828"/>
              <a:buChar char="–"/>
              <a:defRPr sz="2828"/>
            </a:lvl4pPr>
            <a:lvl5pPr marL="2286000" lvl="4" indent="-408178" algn="l">
              <a:spcBef>
                <a:spcPts val="566"/>
              </a:spcBef>
              <a:spcAft>
                <a:spcPts val="0"/>
              </a:spcAft>
              <a:buClr>
                <a:schemeClr val="dk1"/>
              </a:buClr>
              <a:buSzPts val="2828"/>
              <a:buChar char="»"/>
              <a:defRPr sz="2828"/>
            </a:lvl5pPr>
            <a:lvl6pPr marL="2743200" lvl="5" indent="-408178" algn="l">
              <a:spcBef>
                <a:spcPts val="566"/>
              </a:spcBef>
              <a:spcAft>
                <a:spcPts val="0"/>
              </a:spcAft>
              <a:buClr>
                <a:schemeClr val="dk1"/>
              </a:buClr>
              <a:buSzPts val="2828"/>
              <a:buChar char="•"/>
              <a:defRPr sz="2828"/>
            </a:lvl6pPr>
            <a:lvl7pPr marL="3200400" lvl="6" indent="-408178" algn="l">
              <a:spcBef>
                <a:spcPts val="566"/>
              </a:spcBef>
              <a:spcAft>
                <a:spcPts val="0"/>
              </a:spcAft>
              <a:buClr>
                <a:schemeClr val="dk1"/>
              </a:buClr>
              <a:buSzPts val="2828"/>
              <a:buChar char="•"/>
              <a:defRPr sz="2828"/>
            </a:lvl7pPr>
            <a:lvl8pPr marL="3657600" lvl="7" indent="-408178" algn="l">
              <a:spcBef>
                <a:spcPts val="566"/>
              </a:spcBef>
              <a:spcAft>
                <a:spcPts val="0"/>
              </a:spcAft>
              <a:buClr>
                <a:schemeClr val="dk1"/>
              </a:buClr>
              <a:buSzPts val="2828"/>
              <a:buChar char="•"/>
              <a:defRPr sz="2828"/>
            </a:lvl8pPr>
            <a:lvl9pPr marL="4114800" lvl="8" indent="-408178" algn="l">
              <a:spcBef>
                <a:spcPts val="566"/>
              </a:spcBef>
              <a:spcAft>
                <a:spcPts val="0"/>
              </a:spcAft>
              <a:buClr>
                <a:schemeClr val="dk1"/>
              </a:buClr>
              <a:buSzPts val="2828"/>
              <a:buChar char="•"/>
              <a:defRPr sz="2828"/>
            </a:lvl9pPr>
          </a:lstStyle>
          <a:p>
            <a:endParaRPr/>
          </a:p>
        </p:txBody>
      </p:sp>
      <p:sp>
        <p:nvSpPr>
          <p:cNvPr id="46" name="Google Shape;46;p6"/>
          <p:cNvSpPr txBox="1">
            <a:spLocks noGrp="1"/>
          </p:cNvSpPr>
          <p:nvPr>
            <p:ph type="dt" idx="10"/>
          </p:nvPr>
        </p:nvSpPr>
        <p:spPr>
          <a:xfrm>
            <a:off x="2194560" y="30510481"/>
            <a:ext cx="10241280" cy="1752600"/>
          </a:xfrm>
          <a:prstGeom prst="rect">
            <a:avLst/>
          </a:prstGeom>
          <a:noFill/>
          <a:ln>
            <a:noFill/>
          </a:ln>
        </p:spPr>
        <p:txBody>
          <a:bodyPr spcFirstLastPara="1" wrap="square" lIns="187225" tIns="93600" rIns="187225" bIns="936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14996159" y="30510481"/>
            <a:ext cx="13898880" cy="1752600"/>
          </a:xfrm>
          <a:prstGeom prst="rect">
            <a:avLst/>
          </a:prstGeom>
          <a:noFill/>
          <a:ln>
            <a:noFill/>
          </a:ln>
        </p:spPr>
        <p:txBody>
          <a:bodyPr spcFirstLastPara="1" wrap="square" lIns="187225" tIns="93600" rIns="187225" bIns="936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31455359" y="30510481"/>
            <a:ext cx="10241280" cy="1752600"/>
          </a:xfrm>
          <a:prstGeom prst="rect">
            <a:avLst/>
          </a:prstGeom>
          <a:noFill/>
          <a:ln>
            <a:noFill/>
          </a:ln>
        </p:spPr>
        <p:txBody>
          <a:bodyPr spcFirstLastPara="1" wrap="square" lIns="187225" tIns="93600" rIns="187225" bIns="936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2194560" y="1318260"/>
            <a:ext cx="39502081" cy="5486400"/>
          </a:xfrm>
          <a:prstGeom prst="rect">
            <a:avLst/>
          </a:prstGeom>
          <a:noFill/>
          <a:ln>
            <a:noFill/>
          </a:ln>
        </p:spPr>
        <p:txBody>
          <a:bodyPr spcFirstLastPara="1" wrap="square" lIns="187225" tIns="93600" rIns="187225" bIns="936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2194560" y="30510481"/>
            <a:ext cx="10241280" cy="1752600"/>
          </a:xfrm>
          <a:prstGeom prst="rect">
            <a:avLst/>
          </a:prstGeom>
          <a:noFill/>
          <a:ln>
            <a:noFill/>
          </a:ln>
        </p:spPr>
        <p:txBody>
          <a:bodyPr spcFirstLastPara="1" wrap="square" lIns="187225" tIns="93600" rIns="187225" bIns="936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14996159" y="30510481"/>
            <a:ext cx="13898880" cy="1752600"/>
          </a:xfrm>
          <a:prstGeom prst="rect">
            <a:avLst/>
          </a:prstGeom>
          <a:noFill/>
          <a:ln>
            <a:noFill/>
          </a:ln>
        </p:spPr>
        <p:txBody>
          <a:bodyPr spcFirstLastPara="1" wrap="square" lIns="187225" tIns="93600" rIns="187225" bIns="936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31455359" y="30510481"/>
            <a:ext cx="10241280" cy="1752600"/>
          </a:xfrm>
          <a:prstGeom prst="rect">
            <a:avLst/>
          </a:prstGeom>
          <a:noFill/>
          <a:ln>
            <a:noFill/>
          </a:ln>
        </p:spPr>
        <p:txBody>
          <a:bodyPr spcFirstLastPara="1" wrap="square" lIns="187225" tIns="93600" rIns="187225" bIns="936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2194560" y="30510481"/>
            <a:ext cx="10241280" cy="1752600"/>
          </a:xfrm>
          <a:prstGeom prst="rect">
            <a:avLst/>
          </a:prstGeom>
          <a:noFill/>
          <a:ln>
            <a:noFill/>
          </a:ln>
        </p:spPr>
        <p:txBody>
          <a:bodyPr spcFirstLastPara="1" wrap="square" lIns="187225" tIns="93600" rIns="187225" bIns="936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14996159" y="30510481"/>
            <a:ext cx="13898880" cy="1752600"/>
          </a:xfrm>
          <a:prstGeom prst="rect">
            <a:avLst/>
          </a:prstGeom>
          <a:noFill/>
          <a:ln>
            <a:noFill/>
          </a:ln>
        </p:spPr>
        <p:txBody>
          <a:bodyPr spcFirstLastPara="1" wrap="square" lIns="187225" tIns="93600" rIns="187225" bIns="936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31455359" y="30510481"/>
            <a:ext cx="10241280" cy="1752600"/>
          </a:xfrm>
          <a:prstGeom prst="rect">
            <a:avLst/>
          </a:prstGeom>
          <a:noFill/>
          <a:ln>
            <a:noFill/>
          </a:ln>
        </p:spPr>
        <p:txBody>
          <a:bodyPr spcFirstLastPara="1" wrap="square" lIns="187225" tIns="93600" rIns="187225" bIns="936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2194565" y="1310640"/>
            <a:ext cx="14439903" cy="5577840"/>
          </a:xfrm>
          <a:prstGeom prst="rect">
            <a:avLst/>
          </a:prstGeom>
          <a:noFill/>
          <a:ln>
            <a:noFill/>
          </a:ln>
        </p:spPr>
        <p:txBody>
          <a:bodyPr spcFirstLastPara="1" wrap="square" lIns="187225" tIns="93600" rIns="187225" bIns="93600" anchor="b" anchorCtr="0">
            <a:normAutofit/>
          </a:bodyPr>
          <a:lstStyle>
            <a:lvl1pPr lvl="0" algn="l">
              <a:spcBef>
                <a:spcPts val="0"/>
              </a:spcBef>
              <a:spcAft>
                <a:spcPts val="0"/>
              </a:spcAft>
              <a:buClr>
                <a:schemeClr val="dk1"/>
              </a:buClr>
              <a:buSzPts val="3514"/>
              <a:buFont typeface="Calibri"/>
              <a:buNone/>
              <a:defRPr sz="3514"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17160241" y="1310646"/>
            <a:ext cx="24536399" cy="28094939"/>
          </a:xfrm>
          <a:prstGeom prst="rect">
            <a:avLst/>
          </a:prstGeom>
          <a:noFill/>
          <a:ln>
            <a:noFill/>
          </a:ln>
        </p:spPr>
        <p:txBody>
          <a:bodyPr spcFirstLastPara="1" wrap="square" lIns="187225" tIns="93600" rIns="187225" bIns="93600" anchor="t" anchorCtr="0">
            <a:normAutofit/>
          </a:bodyPr>
          <a:lstStyle>
            <a:lvl1pPr marL="457200" lvl="0" indent="-587819" algn="l">
              <a:spcBef>
                <a:spcPts val="1131"/>
              </a:spcBef>
              <a:spcAft>
                <a:spcPts val="0"/>
              </a:spcAft>
              <a:buClr>
                <a:schemeClr val="dk1"/>
              </a:buClr>
              <a:buSzPts val="5657"/>
              <a:buChar char="•"/>
              <a:defRPr sz="5657"/>
            </a:lvl1pPr>
            <a:lvl2pPr marL="914400" lvl="1" indent="-538797" algn="l">
              <a:spcBef>
                <a:spcPts val="977"/>
              </a:spcBef>
              <a:spcAft>
                <a:spcPts val="0"/>
              </a:spcAft>
              <a:buClr>
                <a:schemeClr val="dk1"/>
              </a:buClr>
              <a:buSzPts val="4885"/>
              <a:buChar char="–"/>
              <a:defRPr sz="4885"/>
            </a:lvl2pPr>
            <a:lvl3pPr marL="1371600" lvl="2" indent="-495300" algn="l">
              <a:spcBef>
                <a:spcPts val="840"/>
              </a:spcBef>
              <a:spcAft>
                <a:spcPts val="0"/>
              </a:spcAft>
              <a:buClr>
                <a:schemeClr val="dk1"/>
              </a:buClr>
              <a:buSzPts val="4200"/>
              <a:buChar char="•"/>
              <a:defRPr sz="4200"/>
            </a:lvl3pPr>
            <a:lvl4pPr marL="1828800" lvl="3" indent="-451739" algn="l">
              <a:spcBef>
                <a:spcPts val="703"/>
              </a:spcBef>
              <a:spcAft>
                <a:spcPts val="0"/>
              </a:spcAft>
              <a:buClr>
                <a:schemeClr val="dk1"/>
              </a:buClr>
              <a:buSzPts val="3514"/>
              <a:buChar char="–"/>
              <a:defRPr sz="3514"/>
            </a:lvl4pPr>
            <a:lvl5pPr marL="2286000" lvl="4" indent="-451739" algn="l">
              <a:spcBef>
                <a:spcPts val="703"/>
              </a:spcBef>
              <a:spcAft>
                <a:spcPts val="0"/>
              </a:spcAft>
              <a:buClr>
                <a:schemeClr val="dk1"/>
              </a:buClr>
              <a:buSzPts val="3514"/>
              <a:buChar char="»"/>
              <a:defRPr sz="3514"/>
            </a:lvl5pPr>
            <a:lvl6pPr marL="2743200" lvl="5" indent="-451739" algn="l">
              <a:spcBef>
                <a:spcPts val="703"/>
              </a:spcBef>
              <a:spcAft>
                <a:spcPts val="0"/>
              </a:spcAft>
              <a:buClr>
                <a:schemeClr val="dk1"/>
              </a:buClr>
              <a:buSzPts val="3514"/>
              <a:buChar char="•"/>
              <a:defRPr sz="3514"/>
            </a:lvl6pPr>
            <a:lvl7pPr marL="3200400" lvl="6" indent="-451739" algn="l">
              <a:spcBef>
                <a:spcPts val="703"/>
              </a:spcBef>
              <a:spcAft>
                <a:spcPts val="0"/>
              </a:spcAft>
              <a:buClr>
                <a:schemeClr val="dk1"/>
              </a:buClr>
              <a:buSzPts val="3514"/>
              <a:buChar char="•"/>
              <a:defRPr sz="3514"/>
            </a:lvl7pPr>
            <a:lvl8pPr marL="3657600" lvl="7" indent="-451739" algn="l">
              <a:spcBef>
                <a:spcPts val="703"/>
              </a:spcBef>
              <a:spcAft>
                <a:spcPts val="0"/>
              </a:spcAft>
              <a:buClr>
                <a:schemeClr val="dk1"/>
              </a:buClr>
              <a:buSzPts val="3514"/>
              <a:buChar char="•"/>
              <a:defRPr sz="3514"/>
            </a:lvl8pPr>
            <a:lvl9pPr marL="4114800" lvl="8" indent="-451739" algn="l">
              <a:spcBef>
                <a:spcPts val="703"/>
              </a:spcBef>
              <a:spcAft>
                <a:spcPts val="0"/>
              </a:spcAft>
              <a:buClr>
                <a:schemeClr val="dk1"/>
              </a:buClr>
              <a:buSzPts val="3514"/>
              <a:buChar char="•"/>
              <a:defRPr sz="3514"/>
            </a:lvl9pPr>
          </a:lstStyle>
          <a:p>
            <a:endParaRPr/>
          </a:p>
        </p:txBody>
      </p:sp>
      <p:sp>
        <p:nvSpPr>
          <p:cNvPr id="61" name="Google Shape;61;p9"/>
          <p:cNvSpPr txBox="1">
            <a:spLocks noGrp="1"/>
          </p:cNvSpPr>
          <p:nvPr>
            <p:ph type="body" idx="2"/>
          </p:nvPr>
        </p:nvSpPr>
        <p:spPr>
          <a:xfrm>
            <a:off x="2194565" y="6888486"/>
            <a:ext cx="14439903" cy="22517100"/>
          </a:xfrm>
          <a:prstGeom prst="rect">
            <a:avLst/>
          </a:prstGeom>
          <a:noFill/>
          <a:ln>
            <a:noFill/>
          </a:ln>
        </p:spPr>
        <p:txBody>
          <a:bodyPr spcFirstLastPara="1" wrap="square" lIns="187225" tIns="93600" rIns="187225" bIns="93600" anchor="t" anchorCtr="0">
            <a:normAutofit/>
          </a:bodyPr>
          <a:lstStyle>
            <a:lvl1pPr marL="457200" lvl="0" indent="-228600" algn="l">
              <a:spcBef>
                <a:spcPts val="497"/>
              </a:spcBef>
              <a:spcAft>
                <a:spcPts val="0"/>
              </a:spcAft>
              <a:buClr>
                <a:schemeClr val="dk1"/>
              </a:buClr>
              <a:buSzPts val="2486"/>
              <a:buNone/>
              <a:defRPr sz="2486"/>
            </a:lvl1pPr>
            <a:lvl2pPr marL="914400" lvl="1" indent="-228600" algn="l">
              <a:spcBef>
                <a:spcPts val="429"/>
              </a:spcBef>
              <a:spcAft>
                <a:spcPts val="0"/>
              </a:spcAft>
              <a:buClr>
                <a:schemeClr val="dk1"/>
              </a:buClr>
              <a:buSzPts val="2143"/>
              <a:buNone/>
              <a:defRPr sz="2143"/>
            </a:lvl2pPr>
            <a:lvl3pPr marL="1371600" lvl="2" indent="-228600" algn="l">
              <a:spcBef>
                <a:spcPts val="343"/>
              </a:spcBef>
              <a:spcAft>
                <a:spcPts val="0"/>
              </a:spcAft>
              <a:buClr>
                <a:schemeClr val="dk1"/>
              </a:buClr>
              <a:buSzPts val="1714"/>
              <a:buNone/>
              <a:defRPr sz="1714"/>
            </a:lvl3pPr>
            <a:lvl4pPr marL="1828800" lvl="3" indent="-228600" algn="l">
              <a:spcBef>
                <a:spcPts val="309"/>
              </a:spcBef>
              <a:spcAft>
                <a:spcPts val="0"/>
              </a:spcAft>
              <a:buClr>
                <a:schemeClr val="dk1"/>
              </a:buClr>
              <a:buSzPts val="1543"/>
              <a:buNone/>
              <a:defRPr sz="1543"/>
            </a:lvl4pPr>
            <a:lvl5pPr marL="2286000" lvl="4" indent="-228600" algn="l">
              <a:spcBef>
                <a:spcPts val="309"/>
              </a:spcBef>
              <a:spcAft>
                <a:spcPts val="0"/>
              </a:spcAft>
              <a:buClr>
                <a:schemeClr val="dk1"/>
              </a:buClr>
              <a:buSzPts val="1543"/>
              <a:buNone/>
              <a:defRPr sz="1543"/>
            </a:lvl5pPr>
            <a:lvl6pPr marL="2743200" lvl="5" indent="-228600" algn="l">
              <a:spcBef>
                <a:spcPts val="309"/>
              </a:spcBef>
              <a:spcAft>
                <a:spcPts val="0"/>
              </a:spcAft>
              <a:buClr>
                <a:schemeClr val="dk1"/>
              </a:buClr>
              <a:buSzPts val="1543"/>
              <a:buNone/>
              <a:defRPr sz="1543"/>
            </a:lvl6pPr>
            <a:lvl7pPr marL="3200400" lvl="6" indent="-228600" algn="l">
              <a:spcBef>
                <a:spcPts val="309"/>
              </a:spcBef>
              <a:spcAft>
                <a:spcPts val="0"/>
              </a:spcAft>
              <a:buClr>
                <a:schemeClr val="dk1"/>
              </a:buClr>
              <a:buSzPts val="1543"/>
              <a:buNone/>
              <a:defRPr sz="1543"/>
            </a:lvl7pPr>
            <a:lvl8pPr marL="3657600" lvl="7" indent="-228600" algn="l">
              <a:spcBef>
                <a:spcPts val="309"/>
              </a:spcBef>
              <a:spcAft>
                <a:spcPts val="0"/>
              </a:spcAft>
              <a:buClr>
                <a:schemeClr val="dk1"/>
              </a:buClr>
              <a:buSzPts val="1543"/>
              <a:buNone/>
              <a:defRPr sz="1543"/>
            </a:lvl8pPr>
            <a:lvl9pPr marL="4114800" lvl="8" indent="-228600" algn="l">
              <a:spcBef>
                <a:spcPts val="309"/>
              </a:spcBef>
              <a:spcAft>
                <a:spcPts val="0"/>
              </a:spcAft>
              <a:buClr>
                <a:schemeClr val="dk1"/>
              </a:buClr>
              <a:buSzPts val="1543"/>
              <a:buNone/>
              <a:defRPr sz="1543"/>
            </a:lvl9pPr>
          </a:lstStyle>
          <a:p>
            <a:endParaRPr/>
          </a:p>
        </p:txBody>
      </p:sp>
      <p:sp>
        <p:nvSpPr>
          <p:cNvPr id="62" name="Google Shape;62;p9"/>
          <p:cNvSpPr txBox="1">
            <a:spLocks noGrp="1"/>
          </p:cNvSpPr>
          <p:nvPr>
            <p:ph type="dt" idx="10"/>
          </p:nvPr>
        </p:nvSpPr>
        <p:spPr>
          <a:xfrm>
            <a:off x="2194560" y="30510481"/>
            <a:ext cx="10241280" cy="1752600"/>
          </a:xfrm>
          <a:prstGeom prst="rect">
            <a:avLst/>
          </a:prstGeom>
          <a:noFill/>
          <a:ln>
            <a:noFill/>
          </a:ln>
        </p:spPr>
        <p:txBody>
          <a:bodyPr spcFirstLastPara="1" wrap="square" lIns="187225" tIns="93600" rIns="187225" bIns="936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14996159" y="30510481"/>
            <a:ext cx="13898880" cy="1752600"/>
          </a:xfrm>
          <a:prstGeom prst="rect">
            <a:avLst/>
          </a:prstGeom>
          <a:noFill/>
          <a:ln>
            <a:noFill/>
          </a:ln>
        </p:spPr>
        <p:txBody>
          <a:bodyPr spcFirstLastPara="1" wrap="square" lIns="187225" tIns="93600" rIns="187225" bIns="936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31455359" y="30510481"/>
            <a:ext cx="10241280" cy="1752600"/>
          </a:xfrm>
          <a:prstGeom prst="rect">
            <a:avLst/>
          </a:prstGeom>
          <a:noFill/>
          <a:ln>
            <a:noFill/>
          </a:ln>
        </p:spPr>
        <p:txBody>
          <a:bodyPr spcFirstLastPara="1" wrap="square" lIns="187225" tIns="93600" rIns="187225" bIns="936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602983" y="23042880"/>
            <a:ext cx="26334721" cy="2720340"/>
          </a:xfrm>
          <a:prstGeom prst="rect">
            <a:avLst/>
          </a:prstGeom>
          <a:noFill/>
          <a:ln>
            <a:noFill/>
          </a:ln>
        </p:spPr>
        <p:txBody>
          <a:bodyPr spcFirstLastPara="1" wrap="square" lIns="187225" tIns="93600" rIns="187225" bIns="93600" anchor="b" anchorCtr="0">
            <a:normAutofit/>
          </a:bodyPr>
          <a:lstStyle>
            <a:lvl1pPr lvl="0" algn="l">
              <a:spcBef>
                <a:spcPts val="0"/>
              </a:spcBef>
              <a:spcAft>
                <a:spcPts val="0"/>
              </a:spcAft>
              <a:buClr>
                <a:schemeClr val="dk1"/>
              </a:buClr>
              <a:buSzPts val="3514"/>
              <a:buFont typeface="Calibri"/>
              <a:buNone/>
              <a:defRPr sz="3514"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8602983" y="2941320"/>
            <a:ext cx="26334721" cy="19751040"/>
          </a:xfrm>
          <a:prstGeom prst="rect">
            <a:avLst/>
          </a:prstGeom>
          <a:noFill/>
          <a:ln>
            <a:noFill/>
          </a:ln>
        </p:spPr>
      </p:sp>
      <p:sp>
        <p:nvSpPr>
          <p:cNvPr id="68" name="Google Shape;68;p10"/>
          <p:cNvSpPr txBox="1">
            <a:spLocks noGrp="1"/>
          </p:cNvSpPr>
          <p:nvPr>
            <p:ph type="body" idx="1"/>
          </p:nvPr>
        </p:nvSpPr>
        <p:spPr>
          <a:xfrm>
            <a:off x="8602983" y="25763220"/>
            <a:ext cx="26334721" cy="3863340"/>
          </a:xfrm>
          <a:prstGeom prst="rect">
            <a:avLst/>
          </a:prstGeom>
          <a:noFill/>
          <a:ln>
            <a:noFill/>
          </a:ln>
        </p:spPr>
        <p:txBody>
          <a:bodyPr spcFirstLastPara="1" wrap="square" lIns="187225" tIns="93600" rIns="187225" bIns="93600" anchor="t" anchorCtr="0">
            <a:normAutofit/>
          </a:bodyPr>
          <a:lstStyle>
            <a:lvl1pPr marL="457200" lvl="0" indent="-228600" algn="l">
              <a:spcBef>
                <a:spcPts val="497"/>
              </a:spcBef>
              <a:spcAft>
                <a:spcPts val="0"/>
              </a:spcAft>
              <a:buClr>
                <a:schemeClr val="dk1"/>
              </a:buClr>
              <a:buSzPts val="2486"/>
              <a:buNone/>
              <a:defRPr sz="2486"/>
            </a:lvl1pPr>
            <a:lvl2pPr marL="914400" lvl="1" indent="-228600" algn="l">
              <a:spcBef>
                <a:spcPts val="429"/>
              </a:spcBef>
              <a:spcAft>
                <a:spcPts val="0"/>
              </a:spcAft>
              <a:buClr>
                <a:schemeClr val="dk1"/>
              </a:buClr>
              <a:buSzPts val="2143"/>
              <a:buNone/>
              <a:defRPr sz="2143"/>
            </a:lvl2pPr>
            <a:lvl3pPr marL="1371600" lvl="2" indent="-228600" algn="l">
              <a:spcBef>
                <a:spcPts val="343"/>
              </a:spcBef>
              <a:spcAft>
                <a:spcPts val="0"/>
              </a:spcAft>
              <a:buClr>
                <a:schemeClr val="dk1"/>
              </a:buClr>
              <a:buSzPts val="1714"/>
              <a:buNone/>
              <a:defRPr sz="1714"/>
            </a:lvl3pPr>
            <a:lvl4pPr marL="1828800" lvl="3" indent="-228600" algn="l">
              <a:spcBef>
                <a:spcPts val="309"/>
              </a:spcBef>
              <a:spcAft>
                <a:spcPts val="0"/>
              </a:spcAft>
              <a:buClr>
                <a:schemeClr val="dk1"/>
              </a:buClr>
              <a:buSzPts val="1543"/>
              <a:buNone/>
              <a:defRPr sz="1543"/>
            </a:lvl4pPr>
            <a:lvl5pPr marL="2286000" lvl="4" indent="-228600" algn="l">
              <a:spcBef>
                <a:spcPts val="309"/>
              </a:spcBef>
              <a:spcAft>
                <a:spcPts val="0"/>
              </a:spcAft>
              <a:buClr>
                <a:schemeClr val="dk1"/>
              </a:buClr>
              <a:buSzPts val="1543"/>
              <a:buNone/>
              <a:defRPr sz="1543"/>
            </a:lvl5pPr>
            <a:lvl6pPr marL="2743200" lvl="5" indent="-228600" algn="l">
              <a:spcBef>
                <a:spcPts val="309"/>
              </a:spcBef>
              <a:spcAft>
                <a:spcPts val="0"/>
              </a:spcAft>
              <a:buClr>
                <a:schemeClr val="dk1"/>
              </a:buClr>
              <a:buSzPts val="1543"/>
              <a:buNone/>
              <a:defRPr sz="1543"/>
            </a:lvl6pPr>
            <a:lvl7pPr marL="3200400" lvl="6" indent="-228600" algn="l">
              <a:spcBef>
                <a:spcPts val="309"/>
              </a:spcBef>
              <a:spcAft>
                <a:spcPts val="0"/>
              </a:spcAft>
              <a:buClr>
                <a:schemeClr val="dk1"/>
              </a:buClr>
              <a:buSzPts val="1543"/>
              <a:buNone/>
              <a:defRPr sz="1543"/>
            </a:lvl7pPr>
            <a:lvl8pPr marL="3657600" lvl="7" indent="-228600" algn="l">
              <a:spcBef>
                <a:spcPts val="309"/>
              </a:spcBef>
              <a:spcAft>
                <a:spcPts val="0"/>
              </a:spcAft>
              <a:buClr>
                <a:schemeClr val="dk1"/>
              </a:buClr>
              <a:buSzPts val="1543"/>
              <a:buNone/>
              <a:defRPr sz="1543"/>
            </a:lvl8pPr>
            <a:lvl9pPr marL="4114800" lvl="8" indent="-228600" algn="l">
              <a:spcBef>
                <a:spcPts val="309"/>
              </a:spcBef>
              <a:spcAft>
                <a:spcPts val="0"/>
              </a:spcAft>
              <a:buClr>
                <a:schemeClr val="dk1"/>
              </a:buClr>
              <a:buSzPts val="1543"/>
              <a:buNone/>
              <a:defRPr sz="1543"/>
            </a:lvl9pPr>
          </a:lstStyle>
          <a:p>
            <a:endParaRPr/>
          </a:p>
        </p:txBody>
      </p:sp>
      <p:sp>
        <p:nvSpPr>
          <p:cNvPr id="69" name="Google Shape;69;p10"/>
          <p:cNvSpPr txBox="1">
            <a:spLocks noGrp="1"/>
          </p:cNvSpPr>
          <p:nvPr>
            <p:ph type="dt" idx="10"/>
          </p:nvPr>
        </p:nvSpPr>
        <p:spPr>
          <a:xfrm>
            <a:off x="2194560" y="30510481"/>
            <a:ext cx="10241280" cy="1752600"/>
          </a:xfrm>
          <a:prstGeom prst="rect">
            <a:avLst/>
          </a:prstGeom>
          <a:noFill/>
          <a:ln>
            <a:noFill/>
          </a:ln>
        </p:spPr>
        <p:txBody>
          <a:bodyPr spcFirstLastPara="1" wrap="square" lIns="187225" tIns="93600" rIns="187225" bIns="936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14996159" y="30510481"/>
            <a:ext cx="13898880" cy="1752600"/>
          </a:xfrm>
          <a:prstGeom prst="rect">
            <a:avLst/>
          </a:prstGeom>
          <a:noFill/>
          <a:ln>
            <a:noFill/>
          </a:ln>
        </p:spPr>
        <p:txBody>
          <a:bodyPr spcFirstLastPara="1" wrap="square" lIns="187225" tIns="93600" rIns="187225" bIns="936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31455359" y="30510481"/>
            <a:ext cx="10241280" cy="1752600"/>
          </a:xfrm>
          <a:prstGeom prst="rect">
            <a:avLst/>
          </a:prstGeom>
          <a:noFill/>
          <a:ln>
            <a:noFill/>
          </a:ln>
        </p:spPr>
        <p:txBody>
          <a:bodyPr spcFirstLastPara="1" wrap="square" lIns="187225" tIns="93600" rIns="187225" bIns="936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2194560" y="1318260"/>
            <a:ext cx="39502081" cy="5486400"/>
          </a:xfrm>
          <a:prstGeom prst="rect">
            <a:avLst/>
          </a:prstGeom>
          <a:noFill/>
          <a:ln>
            <a:noFill/>
          </a:ln>
        </p:spPr>
        <p:txBody>
          <a:bodyPr spcFirstLastPara="1" wrap="square" lIns="187225" tIns="93600" rIns="187225" bIns="93600" anchor="ctr" anchorCtr="0">
            <a:normAutofit/>
          </a:bodyPr>
          <a:lstStyle>
            <a:lvl1pPr marR="0" lvl="0" algn="ctr" rtl="0">
              <a:spcBef>
                <a:spcPts val="0"/>
              </a:spcBef>
              <a:spcAft>
                <a:spcPts val="0"/>
              </a:spcAft>
              <a:buClr>
                <a:schemeClr val="dk1"/>
              </a:buClr>
              <a:buSzPts val="7714"/>
              <a:buFont typeface="Calibri"/>
              <a:buNone/>
              <a:defRPr sz="7714"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2194560" y="7680966"/>
            <a:ext cx="39502081" cy="21724620"/>
          </a:xfrm>
          <a:prstGeom prst="rect">
            <a:avLst/>
          </a:prstGeom>
          <a:noFill/>
          <a:ln>
            <a:noFill/>
          </a:ln>
        </p:spPr>
        <p:txBody>
          <a:bodyPr spcFirstLastPara="1" wrap="square" lIns="187225" tIns="93600" rIns="187225" bIns="93600" anchor="t" anchorCtr="0">
            <a:normAutofit/>
          </a:bodyPr>
          <a:lstStyle>
            <a:lvl1pPr marL="457200" marR="0" lvl="0" indent="-587819" algn="l" rtl="0">
              <a:spcBef>
                <a:spcPts val="1131"/>
              </a:spcBef>
              <a:spcAft>
                <a:spcPts val="0"/>
              </a:spcAft>
              <a:buClr>
                <a:schemeClr val="dk1"/>
              </a:buClr>
              <a:buSzPts val="5657"/>
              <a:buFont typeface="Arial"/>
              <a:buChar char="•"/>
              <a:defRPr sz="5657" b="0" i="0" u="none" strike="noStrike" cap="none">
                <a:solidFill>
                  <a:schemeClr val="dk1"/>
                </a:solidFill>
                <a:latin typeface="Calibri"/>
                <a:ea typeface="Calibri"/>
                <a:cs typeface="Calibri"/>
                <a:sym typeface="Calibri"/>
              </a:defRPr>
            </a:lvl1pPr>
            <a:lvl2pPr marL="914400" marR="0" lvl="1" indent="-538797" algn="l" rtl="0">
              <a:spcBef>
                <a:spcPts val="977"/>
              </a:spcBef>
              <a:spcAft>
                <a:spcPts val="0"/>
              </a:spcAft>
              <a:buClr>
                <a:schemeClr val="dk1"/>
              </a:buClr>
              <a:buSzPts val="4885"/>
              <a:buFont typeface="Arial"/>
              <a:buChar char="–"/>
              <a:defRPr sz="4885" b="0" i="0" u="none" strike="noStrike" cap="none">
                <a:solidFill>
                  <a:schemeClr val="dk1"/>
                </a:solidFill>
                <a:latin typeface="Calibri"/>
                <a:ea typeface="Calibri"/>
                <a:cs typeface="Calibri"/>
                <a:sym typeface="Calibri"/>
              </a:defRPr>
            </a:lvl2pPr>
            <a:lvl3pPr marL="1371600" marR="0" lvl="2" indent="-495300" algn="l" rtl="0">
              <a:spcBef>
                <a:spcPts val="840"/>
              </a:spcBef>
              <a:spcAft>
                <a:spcPts val="0"/>
              </a:spcAft>
              <a:buClr>
                <a:schemeClr val="dk1"/>
              </a:buClr>
              <a:buSzPts val="4200"/>
              <a:buFont typeface="Arial"/>
              <a:buChar char="•"/>
              <a:defRPr sz="4200" b="0" i="0" u="none" strike="noStrike" cap="none">
                <a:solidFill>
                  <a:schemeClr val="dk1"/>
                </a:solidFill>
                <a:latin typeface="Calibri"/>
                <a:ea typeface="Calibri"/>
                <a:cs typeface="Calibri"/>
                <a:sym typeface="Calibri"/>
              </a:defRPr>
            </a:lvl3pPr>
            <a:lvl4pPr marL="1828800" marR="0" lvl="3" indent="-451739" algn="l" rtl="0">
              <a:spcBef>
                <a:spcPts val="703"/>
              </a:spcBef>
              <a:spcAft>
                <a:spcPts val="0"/>
              </a:spcAft>
              <a:buClr>
                <a:schemeClr val="dk1"/>
              </a:buClr>
              <a:buSzPts val="3514"/>
              <a:buFont typeface="Arial"/>
              <a:buChar char="–"/>
              <a:defRPr sz="3514" b="0" i="0" u="none" strike="noStrike" cap="none">
                <a:solidFill>
                  <a:schemeClr val="dk1"/>
                </a:solidFill>
                <a:latin typeface="Calibri"/>
                <a:ea typeface="Calibri"/>
                <a:cs typeface="Calibri"/>
                <a:sym typeface="Calibri"/>
              </a:defRPr>
            </a:lvl4pPr>
            <a:lvl5pPr marL="2286000" marR="0" lvl="4" indent="-451739" algn="l" rtl="0">
              <a:spcBef>
                <a:spcPts val="703"/>
              </a:spcBef>
              <a:spcAft>
                <a:spcPts val="0"/>
              </a:spcAft>
              <a:buClr>
                <a:schemeClr val="dk1"/>
              </a:buClr>
              <a:buSzPts val="3514"/>
              <a:buFont typeface="Arial"/>
              <a:buChar char="»"/>
              <a:defRPr sz="3514" b="0" i="0" u="none" strike="noStrike" cap="none">
                <a:solidFill>
                  <a:schemeClr val="dk1"/>
                </a:solidFill>
                <a:latin typeface="Calibri"/>
                <a:ea typeface="Calibri"/>
                <a:cs typeface="Calibri"/>
                <a:sym typeface="Calibri"/>
              </a:defRPr>
            </a:lvl5pPr>
            <a:lvl6pPr marL="2743200" marR="0" lvl="5" indent="-451739" algn="l" rtl="0">
              <a:spcBef>
                <a:spcPts val="703"/>
              </a:spcBef>
              <a:spcAft>
                <a:spcPts val="0"/>
              </a:spcAft>
              <a:buClr>
                <a:schemeClr val="dk1"/>
              </a:buClr>
              <a:buSzPts val="3514"/>
              <a:buFont typeface="Arial"/>
              <a:buChar char="•"/>
              <a:defRPr sz="3514" b="0" i="0" u="none" strike="noStrike" cap="none">
                <a:solidFill>
                  <a:schemeClr val="dk1"/>
                </a:solidFill>
                <a:latin typeface="Calibri"/>
                <a:ea typeface="Calibri"/>
                <a:cs typeface="Calibri"/>
                <a:sym typeface="Calibri"/>
              </a:defRPr>
            </a:lvl6pPr>
            <a:lvl7pPr marL="3200400" marR="0" lvl="6" indent="-451739" algn="l" rtl="0">
              <a:spcBef>
                <a:spcPts val="703"/>
              </a:spcBef>
              <a:spcAft>
                <a:spcPts val="0"/>
              </a:spcAft>
              <a:buClr>
                <a:schemeClr val="dk1"/>
              </a:buClr>
              <a:buSzPts val="3514"/>
              <a:buFont typeface="Arial"/>
              <a:buChar char="•"/>
              <a:defRPr sz="3514" b="0" i="0" u="none" strike="noStrike" cap="none">
                <a:solidFill>
                  <a:schemeClr val="dk1"/>
                </a:solidFill>
                <a:latin typeface="Calibri"/>
                <a:ea typeface="Calibri"/>
                <a:cs typeface="Calibri"/>
                <a:sym typeface="Calibri"/>
              </a:defRPr>
            </a:lvl7pPr>
            <a:lvl8pPr marL="3657600" marR="0" lvl="7" indent="-451739" algn="l" rtl="0">
              <a:spcBef>
                <a:spcPts val="703"/>
              </a:spcBef>
              <a:spcAft>
                <a:spcPts val="0"/>
              </a:spcAft>
              <a:buClr>
                <a:schemeClr val="dk1"/>
              </a:buClr>
              <a:buSzPts val="3514"/>
              <a:buFont typeface="Arial"/>
              <a:buChar char="•"/>
              <a:defRPr sz="3514" b="0" i="0" u="none" strike="noStrike" cap="none">
                <a:solidFill>
                  <a:schemeClr val="dk1"/>
                </a:solidFill>
                <a:latin typeface="Calibri"/>
                <a:ea typeface="Calibri"/>
                <a:cs typeface="Calibri"/>
                <a:sym typeface="Calibri"/>
              </a:defRPr>
            </a:lvl8pPr>
            <a:lvl9pPr marL="4114800" marR="0" lvl="8" indent="-451739" algn="l" rtl="0">
              <a:spcBef>
                <a:spcPts val="703"/>
              </a:spcBef>
              <a:spcAft>
                <a:spcPts val="0"/>
              </a:spcAft>
              <a:buClr>
                <a:schemeClr val="dk1"/>
              </a:buClr>
              <a:buSzPts val="3514"/>
              <a:buFont typeface="Arial"/>
              <a:buChar char="•"/>
              <a:defRPr sz="3514"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2194560" y="30510481"/>
            <a:ext cx="10241280" cy="1752600"/>
          </a:xfrm>
          <a:prstGeom prst="rect">
            <a:avLst/>
          </a:prstGeom>
          <a:noFill/>
          <a:ln>
            <a:noFill/>
          </a:ln>
        </p:spPr>
        <p:txBody>
          <a:bodyPr spcFirstLastPara="1" wrap="square" lIns="187225" tIns="93600" rIns="187225" bIns="93600" anchor="ctr" anchorCtr="0">
            <a:noAutofit/>
          </a:bodyPr>
          <a:lstStyle>
            <a:lvl1pPr marR="0" lvl="0" algn="l" rtl="0">
              <a:spcBef>
                <a:spcPts val="0"/>
              </a:spcBef>
              <a:spcAft>
                <a:spcPts val="0"/>
              </a:spcAft>
              <a:buSzPts val="1400"/>
              <a:buNone/>
              <a:defRPr sz="2143"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14996159" y="30510481"/>
            <a:ext cx="13898880" cy="1752600"/>
          </a:xfrm>
          <a:prstGeom prst="rect">
            <a:avLst/>
          </a:prstGeom>
          <a:noFill/>
          <a:ln>
            <a:noFill/>
          </a:ln>
        </p:spPr>
        <p:txBody>
          <a:bodyPr spcFirstLastPara="1" wrap="square" lIns="187225" tIns="93600" rIns="187225" bIns="93600" anchor="ctr" anchorCtr="0">
            <a:noAutofit/>
          </a:bodyPr>
          <a:lstStyle>
            <a:lvl1pPr marR="0" lvl="0" algn="ctr" rtl="0">
              <a:spcBef>
                <a:spcPts val="0"/>
              </a:spcBef>
              <a:spcAft>
                <a:spcPts val="0"/>
              </a:spcAft>
              <a:buSzPts val="1400"/>
              <a:buNone/>
              <a:defRPr sz="2143"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31455359" y="30510481"/>
            <a:ext cx="10241280" cy="1752600"/>
          </a:xfrm>
          <a:prstGeom prst="rect">
            <a:avLst/>
          </a:prstGeom>
          <a:noFill/>
          <a:ln>
            <a:noFill/>
          </a:ln>
        </p:spPr>
        <p:txBody>
          <a:bodyPr spcFirstLastPara="1" wrap="square" lIns="187225" tIns="93600" rIns="187225" bIns="93600" anchor="ctr" anchorCtr="0">
            <a:noAutofit/>
          </a:bodyPr>
          <a:lstStyle>
            <a:lvl1pPr marL="0" marR="0" lvl="0" indent="0" algn="r" rtl="0">
              <a:spcBef>
                <a:spcPts val="0"/>
              </a:spcBef>
              <a:buNone/>
              <a:defRPr sz="2143" b="0" i="0" u="none" strike="noStrike" cap="none">
                <a:solidFill>
                  <a:srgbClr val="888888"/>
                </a:solidFill>
                <a:latin typeface="Calibri"/>
                <a:ea typeface="Calibri"/>
                <a:cs typeface="Calibri"/>
                <a:sym typeface="Calibri"/>
              </a:defRPr>
            </a:lvl1pPr>
            <a:lvl2pPr marL="0" marR="0" lvl="1" indent="0" algn="r" rtl="0">
              <a:spcBef>
                <a:spcPts val="0"/>
              </a:spcBef>
              <a:buNone/>
              <a:defRPr sz="2143" b="0" i="0" u="none" strike="noStrike" cap="none">
                <a:solidFill>
                  <a:srgbClr val="888888"/>
                </a:solidFill>
                <a:latin typeface="Calibri"/>
                <a:ea typeface="Calibri"/>
                <a:cs typeface="Calibri"/>
                <a:sym typeface="Calibri"/>
              </a:defRPr>
            </a:lvl2pPr>
            <a:lvl3pPr marL="0" marR="0" lvl="2" indent="0" algn="r" rtl="0">
              <a:spcBef>
                <a:spcPts val="0"/>
              </a:spcBef>
              <a:buNone/>
              <a:defRPr sz="2143" b="0" i="0" u="none" strike="noStrike" cap="none">
                <a:solidFill>
                  <a:srgbClr val="888888"/>
                </a:solidFill>
                <a:latin typeface="Calibri"/>
                <a:ea typeface="Calibri"/>
                <a:cs typeface="Calibri"/>
                <a:sym typeface="Calibri"/>
              </a:defRPr>
            </a:lvl3pPr>
            <a:lvl4pPr marL="0" marR="0" lvl="3" indent="0" algn="r" rtl="0">
              <a:spcBef>
                <a:spcPts val="0"/>
              </a:spcBef>
              <a:buNone/>
              <a:defRPr sz="2143" b="0" i="0" u="none" strike="noStrike" cap="none">
                <a:solidFill>
                  <a:srgbClr val="888888"/>
                </a:solidFill>
                <a:latin typeface="Calibri"/>
                <a:ea typeface="Calibri"/>
                <a:cs typeface="Calibri"/>
                <a:sym typeface="Calibri"/>
              </a:defRPr>
            </a:lvl4pPr>
            <a:lvl5pPr marL="0" marR="0" lvl="4" indent="0" algn="r" rtl="0">
              <a:spcBef>
                <a:spcPts val="0"/>
              </a:spcBef>
              <a:buNone/>
              <a:defRPr sz="2143" b="0" i="0" u="none" strike="noStrike" cap="none">
                <a:solidFill>
                  <a:srgbClr val="888888"/>
                </a:solidFill>
                <a:latin typeface="Calibri"/>
                <a:ea typeface="Calibri"/>
                <a:cs typeface="Calibri"/>
                <a:sym typeface="Calibri"/>
              </a:defRPr>
            </a:lvl5pPr>
            <a:lvl6pPr marL="0" marR="0" lvl="5" indent="0" algn="r" rtl="0">
              <a:spcBef>
                <a:spcPts val="0"/>
              </a:spcBef>
              <a:buNone/>
              <a:defRPr sz="2143" b="0" i="0" u="none" strike="noStrike" cap="none">
                <a:solidFill>
                  <a:srgbClr val="888888"/>
                </a:solidFill>
                <a:latin typeface="Calibri"/>
                <a:ea typeface="Calibri"/>
                <a:cs typeface="Calibri"/>
                <a:sym typeface="Calibri"/>
              </a:defRPr>
            </a:lvl6pPr>
            <a:lvl7pPr marL="0" marR="0" lvl="6" indent="0" algn="r" rtl="0">
              <a:spcBef>
                <a:spcPts val="0"/>
              </a:spcBef>
              <a:buNone/>
              <a:defRPr sz="2143" b="0" i="0" u="none" strike="noStrike" cap="none">
                <a:solidFill>
                  <a:srgbClr val="888888"/>
                </a:solidFill>
                <a:latin typeface="Calibri"/>
                <a:ea typeface="Calibri"/>
                <a:cs typeface="Calibri"/>
                <a:sym typeface="Calibri"/>
              </a:defRPr>
            </a:lvl7pPr>
            <a:lvl8pPr marL="0" marR="0" lvl="7" indent="0" algn="r" rtl="0">
              <a:spcBef>
                <a:spcPts val="0"/>
              </a:spcBef>
              <a:buNone/>
              <a:defRPr sz="2143" b="0" i="0" u="none" strike="noStrike" cap="none">
                <a:solidFill>
                  <a:srgbClr val="888888"/>
                </a:solidFill>
                <a:latin typeface="Calibri"/>
                <a:ea typeface="Calibri"/>
                <a:cs typeface="Calibri"/>
                <a:sym typeface="Calibri"/>
              </a:defRPr>
            </a:lvl8pPr>
            <a:lvl9pPr marL="0" marR="0" lvl="8" indent="0" algn="r" rtl="0">
              <a:spcBef>
                <a:spcPts val="0"/>
              </a:spcBef>
              <a:buNone/>
              <a:defRPr sz="2143"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jpg"/><Relationship Id="rId9"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2" name="Google Shape;92;p13"/>
          <p:cNvSpPr/>
          <p:nvPr/>
        </p:nvSpPr>
        <p:spPr>
          <a:xfrm>
            <a:off x="14434805" y="6041044"/>
            <a:ext cx="14814900" cy="26387100"/>
          </a:xfrm>
          <a:prstGeom prst="rect">
            <a:avLst/>
          </a:prstGeom>
          <a:solidFill>
            <a:srgbClr val="CCCCC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171" b="0" i="0" u="none" strike="noStrike" cap="none">
              <a:solidFill>
                <a:schemeClr val="lt1"/>
              </a:solidFill>
              <a:latin typeface="Arial"/>
              <a:ea typeface="Arial"/>
              <a:cs typeface="Arial"/>
              <a:sym typeface="Arial"/>
            </a:endParaRPr>
          </a:p>
          <a:p>
            <a:pPr marL="0" marR="0" lvl="0" indent="0" algn="ctr" rtl="0">
              <a:spcBef>
                <a:spcPts val="0"/>
              </a:spcBef>
              <a:spcAft>
                <a:spcPts val="0"/>
              </a:spcAft>
              <a:buNone/>
            </a:pPr>
            <a:endParaRPr sz="3171" b="0" i="0" u="none" strike="noStrike" cap="none">
              <a:solidFill>
                <a:schemeClr val="lt1"/>
              </a:solidFill>
              <a:latin typeface="Arial"/>
              <a:ea typeface="Arial"/>
              <a:cs typeface="Arial"/>
              <a:sym typeface="Arial"/>
            </a:endParaRPr>
          </a:p>
        </p:txBody>
      </p:sp>
      <p:sp>
        <p:nvSpPr>
          <p:cNvPr id="90" name="Google Shape;90;p13"/>
          <p:cNvSpPr/>
          <p:nvPr/>
        </p:nvSpPr>
        <p:spPr>
          <a:xfrm>
            <a:off x="304800" y="6150444"/>
            <a:ext cx="13699903" cy="26386957"/>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171" b="0" i="0" u="none" strike="noStrike" cap="none">
              <a:solidFill>
                <a:schemeClr val="lt1"/>
              </a:solidFill>
              <a:latin typeface="Arial"/>
              <a:ea typeface="Arial"/>
              <a:cs typeface="Arial"/>
              <a:sym typeface="Arial"/>
            </a:endParaRPr>
          </a:p>
          <a:p>
            <a:pPr marL="0" marR="0" lvl="0" indent="0" algn="ctr" rtl="0">
              <a:spcBef>
                <a:spcPts val="0"/>
              </a:spcBef>
              <a:spcAft>
                <a:spcPts val="0"/>
              </a:spcAft>
              <a:buNone/>
            </a:pPr>
            <a:endParaRPr sz="3171" b="0" i="0" u="none" strike="noStrike" cap="none">
              <a:solidFill>
                <a:schemeClr val="lt1"/>
              </a:solidFill>
              <a:latin typeface="Arial"/>
              <a:ea typeface="Arial"/>
              <a:cs typeface="Arial"/>
              <a:sym typeface="Arial"/>
            </a:endParaRPr>
          </a:p>
        </p:txBody>
      </p:sp>
      <p:sp>
        <p:nvSpPr>
          <p:cNvPr id="91" name="Google Shape;91;p13"/>
          <p:cNvSpPr/>
          <p:nvPr/>
        </p:nvSpPr>
        <p:spPr>
          <a:xfrm>
            <a:off x="-27709" y="10725"/>
            <a:ext cx="43918908" cy="5551714"/>
          </a:xfrm>
          <a:prstGeom prst="rect">
            <a:avLst/>
          </a:prstGeom>
          <a:solidFill>
            <a:srgbClr val="C000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171" b="0" i="0" u="none" strike="noStrike" cap="none">
              <a:solidFill>
                <a:schemeClr val="lt1"/>
              </a:solidFill>
              <a:latin typeface="Arial"/>
              <a:ea typeface="Arial"/>
              <a:cs typeface="Arial"/>
              <a:sym typeface="Arial"/>
            </a:endParaRPr>
          </a:p>
        </p:txBody>
      </p:sp>
      <p:pic>
        <p:nvPicPr>
          <p:cNvPr id="96" name="Google Shape;96;p13"/>
          <p:cNvPicPr preferRelativeResize="0"/>
          <p:nvPr/>
        </p:nvPicPr>
        <p:blipFill rotWithShape="1">
          <a:blip r:embed="rId3">
            <a:alphaModFix/>
          </a:blip>
          <a:srcRect/>
          <a:stretch/>
        </p:blipFill>
        <p:spPr>
          <a:xfrm>
            <a:off x="1600200" y="1093276"/>
            <a:ext cx="4480569" cy="3026670"/>
          </a:xfrm>
          <a:prstGeom prst="rect">
            <a:avLst/>
          </a:prstGeom>
          <a:noFill/>
          <a:ln>
            <a:noFill/>
          </a:ln>
        </p:spPr>
      </p:pic>
      <p:sp>
        <p:nvSpPr>
          <p:cNvPr id="94" name="Google Shape;94;p13"/>
          <p:cNvSpPr txBox="1">
            <a:spLocks noGrp="1"/>
          </p:cNvSpPr>
          <p:nvPr>
            <p:ph type="ctrTitle"/>
          </p:nvPr>
        </p:nvSpPr>
        <p:spPr>
          <a:xfrm>
            <a:off x="-13801" y="-449618"/>
            <a:ext cx="43918800" cy="4026000"/>
          </a:xfrm>
          <a:prstGeom prst="rect">
            <a:avLst/>
          </a:prstGeom>
          <a:noFill/>
          <a:ln>
            <a:noFill/>
          </a:ln>
        </p:spPr>
        <p:txBody>
          <a:bodyPr spcFirstLastPara="1" wrap="square" lIns="187225" tIns="93600" rIns="187225" bIns="93600" anchor="ctr" anchorCtr="0">
            <a:noAutofit/>
          </a:bodyPr>
          <a:lstStyle/>
          <a:p>
            <a:pPr marL="0" lvl="0" indent="0" algn="ctr" rtl="0">
              <a:spcBef>
                <a:spcPts val="0"/>
              </a:spcBef>
              <a:spcAft>
                <a:spcPts val="0"/>
              </a:spcAft>
              <a:buClr>
                <a:schemeClr val="lt1"/>
              </a:buClr>
              <a:buSzPts val="12000"/>
              <a:buFont typeface="Calibri"/>
              <a:buNone/>
            </a:pPr>
            <a:r>
              <a:rPr lang="en-US" sz="13500" dirty="0">
                <a:solidFill>
                  <a:schemeClr val="lt1"/>
                </a:solidFill>
              </a:rPr>
              <a:t>YOGA &amp; TAI CHI FOR CANCER</a:t>
            </a:r>
            <a:endParaRPr sz="13500" dirty="0"/>
          </a:p>
        </p:txBody>
      </p:sp>
      <p:sp>
        <p:nvSpPr>
          <p:cNvPr id="93" name="Google Shape;93;p13"/>
          <p:cNvSpPr txBox="1"/>
          <p:nvPr/>
        </p:nvSpPr>
        <p:spPr>
          <a:xfrm>
            <a:off x="-16099" y="2665975"/>
            <a:ext cx="43891200" cy="25551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dirty="0">
                <a:solidFill>
                  <a:schemeClr val="lt1"/>
                </a:solidFill>
              </a:rPr>
              <a:t>Stephanie Soleil, SPT, Ernesto Rivera, SPT, Laura Louie, SPT &amp; Jennifer </a:t>
            </a:r>
            <a:r>
              <a:rPr lang="en-US" sz="4000" dirty="0" err="1">
                <a:solidFill>
                  <a:schemeClr val="lt1"/>
                </a:solidFill>
              </a:rPr>
              <a:t>Roos</a:t>
            </a:r>
            <a:r>
              <a:rPr lang="en-US" sz="4000" dirty="0">
                <a:solidFill>
                  <a:schemeClr val="lt1"/>
                </a:solidFill>
              </a:rPr>
              <a:t>, PT, DPT, GCS </a:t>
            </a:r>
            <a:endParaRPr dirty="0"/>
          </a:p>
          <a:p>
            <a:pPr marL="0" marR="0" lvl="0" indent="0" algn="ctr" rtl="0">
              <a:spcBef>
                <a:spcPts val="0"/>
              </a:spcBef>
              <a:spcAft>
                <a:spcPts val="0"/>
              </a:spcAft>
              <a:buNone/>
            </a:pPr>
            <a:r>
              <a:rPr lang="en-US" sz="4000" dirty="0">
                <a:solidFill>
                  <a:schemeClr val="lt1"/>
                </a:solidFill>
              </a:rPr>
              <a:t>Art of Life</a:t>
            </a:r>
            <a:endParaRPr sz="4000" dirty="0">
              <a:solidFill>
                <a:schemeClr val="lt1"/>
              </a:solidFill>
            </a:endParaRPr>
          </a:p>
          <a:p>
            <a:pPr marL="0" marR="0" lvl="0" indent="0" algn="ctr" rtl="0">
              <a:spcBef>
                <a:spcPts val="0"/>
              </a:spcBef>
              <a:spcAft>
                <a:spcPts val="0"/>
              </a:spcAft>
              <a:buNone/>
            </a:pPr>
            <a:r>
              <a:rPr lang="en-US" sz="4000" b="0" i="0" u="none" strike="noStrike" cap="none" dirty="0">
                <a:solidFill>
                  <a:schemeClr val="lt1"/>
                </a:solidFill>
                <a:latin typeface="Arial"/>
                <a:ea typeface="Arial"/>
                <a:cs typeface="Arial"/>
                <a:sym typeface="Arial"/>
              </a:rPr>
              <a:t>Department of Physical Therapy</a:t>
            </a:r>
            <a:endParaRPr dirty="0"/>
          </a:p>
          <a:p>
            <a:pPr marL="0" marR="0" lvl="0" indent="0" algn="ctr" rtl="0">
              <a:spcBef>
                <a:spcPts val="0"/>
              </a:spcBef>
              <a:spcAft>
                <a:spcPts val="0"/>
              </a:spcAft>
              <a:buNone/>
            </a:pPr>
            <a:r>
              <a:rPr lang="en-US" sz="4000" b="0" i="0" u="none" strike="noStrike" cap="none" dirty="0">
                <a:solidFill>
                  <a:schemeClr val="lt1"/>
                </a:solidFill>
                <a:latin typeface="Arial"/>
                <a:ea typeface="Arial"/>
                <a:cs typeface="Arial"/>
                <a:sym typeface="Arial"/>
              </a:rPr>
              <a:t>California State University, Fresno</a:t>
            </a:r>
            <a:endParaRPr dirty="0"/>
          </a:p>
        </p:txBody>
      </p:sp>
      <p:sp>
        <p:nvSpPr>
          <p:cNvPr id="95" name="Google Shape;95;p13"/>
          <p:cNvSpPr txBox="1"/>
          <p:nvPr/>
        </p:nvSpPr>
        <p:spPr>
          <a:xfrm>
            <a:off x="33685625" y="123775"/>
            <a:ext cx="9438600" cy="5325600"/>
          </a:xfrm>
          <a:prstGeom prst="rect">
            <a:avLst/>
          </a:prstGeom>
          <a:noFill/>
          <a:ln w="76200" cap="flat" cmpd="sng">
            <a:solidFill>
              <a:srgbClr val="00206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400" b="0" i="0" u="none" strike="noStrike" cap="none" dirty="0">
                <a:solidFill>
                  <a:schemeClr val="lt1"/>
                </a:solidFill>
                <a:latin typeface="Calibri"/>
                <a:ea typeface="Calibri"/>
                <a:cs typeface="Calibri"/>
                <a:sym typeface="Calibri"/>
              </a:rPr>
              <a:t>For questions or additional information please contact:</a:t>
            </a:r>
            <a:endParaRPr sz="3400" dirty="0">
              <a:solidFill>
                <a:schemeClr val="lt1"/>
              </a:solidFill>
              <a:latin typeface="Calibri"/>
              <a:ea typeface="Calibri"/>
              <a:cs typeface="Calibri"/>
              <a:sym typeface="Calibri"/>
            </a:endParaRPr>
          </a:p>
          <a:p>
            <a:pPr marL="0" marR="0" lvl="0" indent="0" algn="ctr" rtl="0">
              <a:spcBef>
                <a:spcPts val="0"/>
              </a:spcBef>
              <a:spcAft>
                <a:spcPts val="0"/>
              </a:spcAft>
              <a:buNone/>
            </a:pPr>
            <a:r>
              <a:rPr lang="en-US" sz="3400" dirty="0">
                <a:solidFill>
                  <a:schemeClr val="lt1"/>
                </a:solidFill>
                <a:latin typeface="Calibri"/>
                <a:ea typeface="Calibri"/>
                <a:cs typeface="Calibri"/>
                <a:sym typeface="Calibri"/>
              </a:rPr>
              <a:t>Stephanie Soleil, SPT</a:t>
            </a:r>
            <a:endParaRPr sz="3400" dirty="0">
              <a:solidFill>
                <a:schemeClr val="lt1"/>
              </a:solidFill>
              <a:latin typeface="Calibri"/>
              <a:ea typeface="Calibri"/>
              <a:cs typeface="Calibri"/>
              <a:sym typeface="Calibri"/>
            </a:endParaRPr>
          </a:p>
          <a:p>
            <a:pPr marL="0" marR="0" lvl="0" indent="0" algn="ctr" rtl="0">
              <a:spcBef>
                <a:spcPts val="0"/>
              </a:spcBef>
              <a:spcAft>
                <a:spcPts val="0"/>
              </a:spcAft>
              <a:buNone/>
            </a:pPr>
            <a:r>
              <a:rPr lang="en-US" sz="3400" dirty="0" err="1">
                <a:solidFill>
                  <a:schemeClr val="lt1"/>
                </a:solidFill>
                <a:latin typeface="Calibri"/>
                <a:ea typeface="Calibri"/>
                <a:cs typeface="Calibri"/>
                <a:sym typeface="Calibri"/>
              </a:rPr>
              <a:t>ssoleil@mail.fresnostate.edu</a:t>
            </a:r>
            <a:endParaRPr sz="3400" dirty="0">
              <a:solidFill>
                <a:schemeClr val="lt1"/>
              </a:solidFill>
              <a:latin typeface="Calibri"/>
              <a:ea typeface="Calibri"/>
              <a:cs typeface="Calibri"/>
              <a:sym typeface="Calibri"/>
            </a:endParaRPr>
          </a:p>
          <a:p>
            <a:pPr marL="0" marR="0" lvl="0" indent="0" algn="ctr" rtl="0">
              <a:spcBef>
                <a:spcPts val="0"/>
              </a:spcBef>
              <a:spcAft>
                <a:spcPts val="0"/>
              </a:spcAft>
              <a:buNone/>
            </a:pPr>
            <a:r>
              <a:rPr lang="en-US" sz="3400" dirty="0">
                <a:solidFill>
                  <a:schemeClr val="lt1"/>
                </a:solidFill>
                <a:latin typeface="Calibri"/>
                <a:ea typeface="Calibri"/>
                <a:cs typeface="Calibri"/>
                <a:sym typeface="Calibri"/>
              </a:rPr>
              <a:t>Ernesto Rivera, SPT</a:t>
            </a:r>
            <a:endParaRPr sz="3400" dirty="0">
              <a:solidFill>
                <a:schemeClr val="lt1"/>
              </a:solidFill>
              <a:latin typeface="Calibri"/>
              <a:ea typeface="Calibri"/>
              <a:cs typeface="Calibri"/>
              <a:sym typeface="Calibri"/>
            </a:endParaRPr>
          </a:p>
          <a:p>
            <a:pPr marL="0" marR="0" lvl="0" indent="0" algn="ctr" rtl="0">
              <a:spcBef>
                <a:spcPts val="0"/>
              </a:spcBef>
              <a:spcAft>
                <a:spcPts val="0"/>
              </a:spcAft>
              <a:buNone/>
            </a:pPr>
            <a:r>
              <a:rPr lang="en-US" sz="3400" dirty="0">
                <a:solidFill>
                  <a:schemeClr val="lt1"/>
                </a:solidFill>
                <a:latin typeface="Calibri"/>
                <a:ea typeface="Calibri"/>
                <a:cs typeface="Calibri"/>
                <a:sym typeface="Calibri"/>
              </a:rPr>
              <a:t>erivera1995@mail.fresnostate.edu</a:t>
            </a:r>
            <a:endParaRPr sz="3400" dirty="0">
              <a:solidFill>
                <a:schemeClr val="lt1"/>
              </a:solidFill>
              <a:latin typeface="Calibri"/>
              <a:ea typeface="Calibri"/>
              <a:cs typeface="Calibri"/>
              <a:sym typeface="Calibri"/>
            </a:endParaRPr>
          </a:p>
          <a:p>
            <a:pPr marL="0" marR="0" lvl="0" indent="0" algn="ctr" rtl="0">
              <a:spcBef>
                <a:spcPts val="0"/>
              </a:spcBef>
              <a:spcAft>
                <a:spcPts val="0"/>
              </a:spcAft>
              <a:buNone/>
            </a:pPr>
            <a:r>
              <a:rPr lang="en-US" sz="3400" dirty="0">
                <a:solidFill>
                  <a:schemeClr val="lt1"/>
                </a:solidFill>
                <a:latin typeface="Calibri"/>
                <a:ea typeface="Calibri"/>
                <a:cs typeface="Calibri"/>
                <a:sym typeface="Calibri"/>
              </a:rPr>
              <a:t>Laura Louie, SPT</a:t>
            </a:r>
            <a:endParaRPr sz="3400" dirty="0">
              <a:solidFill>
                <a:schemeClr val="lt1"/>
              </a:solidFill>
              <a:latin typeface="Calibri"/>
              <a:ea typeface="Calibri"/>
              <a:cs typeface="Calibri"/>
              <a:sym typeface="Calibri"/>
            </a:endParaRPr>
          </a:p>
          <a:p>
            <a:pPr marL="0" marR="0" lvl="0" indent="0" algn="ctr" rtl="0">
              <a:spcBef>
                <a:spcPts val="0"/>
              </a:spcBef>
              <a:spcAft>
                <a:spcPts val="0"/>
              </a:spcAft>
              <a:buNone/>
            </a:pPr>
            <a:r>
              <a:rPr lang="en-US" sz="3400" dirty="0" err="1">
                <a:solidFill>
                  <a:schemeClr val="lt1"/>
                </a:solidFill>
                <a:latin typeface="Calibri"/>
                <a:ea typeface="Calibri"/>
                <a:cs typeface="Calibri"/>
                <a:sym typeface="Calibri"/>
              </a:rPr>
              <a:t>lauraalouie@mail.fresnostate.edu</a:t>
            </a:r>
            <a:endParaRPr sz="3400" dirty="0">
              <a:solidFill>
                <a:schemeClr val="lt1"/>
              </a:solidFill>
              <a:latin typeface="Calibri"/>
              <a:ea typeface="Calibri"/>
              <a:cs typeface="Calibri"/>
              <a:sym typeface="Calibri"/>
            </a:endParaRPr>
          </a:p>
          <a:p>
            <a:pPr marL="0" marR="0" lvl="0" indent="0" algn="ctr" rtl="0">
              <a:spcBef>
                <a:spcPts val="0"/>
              </a:spcBef>
              <a:spcAft>
                <a:spcPts val="0"/>
              </a:spcAft>
              <a:buNone/>
            </a:pPr>
            <a:endParaRPr sz="3400" dirty="0">
              <a:solidFill>
                <a:schemeClr val="lt1"/>
              </a:solidFill>
              <a:latin typeface="Calibri"/>
              <a:ea typeface="Calibri"/>
              <a:cs typeface="Calibri"/>
              <a:sym typeface="Calibri"/>
            </a:endParaRPr>
          </a:p>
          <a:p>
            <a:pPr marL="0" marR="0" lvl="0" indent="0" algn="ctr" rtl="0">
              <a:spcBef>
                <a:spcPts val="0"/>
              </a:spcBef>
              <a:spcAft>
                <a:spcPts val="0"/>
              </a:spcAft>
              <a:buNone/>
            </a:pPr>
            <a:r>
              <a:rPr lang="en-US" sz="3400" dirty="0">
                <a:solidFill>
                  <a:schemeClr val="lt1"/>
                </a:solidFill>
                <a:latin typeface="Calibri"/>
                <a:ea typeface="Calibri"/>
                <a:cs typeface="Calibri"/>
                <a:sym typeface="Calibri"/>
              </a:rPr>
              <a:t>References provided upon request.</a:t>
            </a:r>
            <a:endParaRPr sz="3400" dirty="0">
              <a:solidFill>
                <a:schemeClr val="lt1"/>
              </a:solidFill>
              <a:latin typeface="Calibri"/>
              <a:ea typeface="Calibri"/>
              <a:cs typeface="Calibri"/>
              <a:sym typeface="Calibri"/>
            </a:endParaRPr>
          </a:p>
        </p:txBody>
      </p:sp>
      <p:graphicFrame>
        <p:nvGraphicFramePr>
          <p:cNvPr id="98" name="Google Shape;98;p13"/>
          <p:cNvGraphicFramePr/>
          <p:nvPr/>
        </p:nvGraphicFramePr>
        <p:xfrm>
          <a:off x="419100" y="6041050"/>
          <a:ext cx="13471300" cy="7638600"/>
        </p:xfrm>
        <a:graphic>
          <a:graphicData uri="http://schemas.openxmlformats.org/drawingml/2006/table">
            <a:tbl>
              <a:tblPr>
                <a:noFill/>
                <a:tableStyleId>{D13D0CE4-1785-460E-9702-BD6050B31003}</a:tableStyleId>
              </a:tblPr>
              <a:tblGrid>
                <a:gridCol w="13471300">
                  <a:extLst>
                    <a:ext uri="{9D8B030D-6E8A-4147-A177-3AD203B41FA5}">
                      <a16:colId xmlns:a16="http://schemas.microsoft.com/office/drawing/2014/main" val="20000"/>
                    </a:ext>
                  </a:extLst>
                </a:gridCol>
              </a:tblGrid>
              <a:tr h="1512150">
                <a:tc>
                  <a:txBody>
                    <a:bodyPr/>
                    <a:lstStyle/>
                    <a:p>
                      <a:pPr marL="0" lvl="0" indent="0" algn="ctr" rtl="0">
                        <a:spcBef>
                          <a:spcPts val="0"/>
                        </a:spcBef>
                        <a:spcAft>
                          <a:spcPts val="0"/>
                        </a:spcAft>
                        <a:buNone/>
                      </a:pPr>
                      <a:endParaRPr sz="2000" b="1" u="sng" dirty="0"/>
                    </a:p>
                    <a:p>
                      <a:pPr marL="0" lvl="0" indent="0" algn="ctr" rtl="0">
                        <a:spcBef>
                          <a:spcPts val="0"/>
                        </a:spcBef>
                        <a:spcAft>
                          <a:spcPts val="0"/>
                        </a:spcAft>
                        <a:buNone/>
                      </a:pPr>
                      <a:r>
                        <a:rPr lang="en-US" sz="6000" b="1" dirty="0">
                          <a:solidFill>
                            <a:schemeClr val="lt1"/>
                          </a:solidFill>
                        </a:rPr>
                        <a:t>Background</a:t>
                      </a:r>
                      <a:r>
                        <a:rPr lang="en-US" sz="6000" b="1" baseline="30000" dirty="0">
                          <a:solidFill>
                            <a:schemeClr val="lt1"/>
                          </a:solidFill>
                        </a:rPr>
                        <a:t>1-3</a:t>
                      </a:r>
                      <a:endParaRPr sz="6000" b="1" baseline="30000" dirty="0">
                        <a:solidFill>
                          <a:schemeClr val="lt1"/>
                        </a:solidFill>
                      </a:endParaRPr>
                    </a:p>
                  </a:txBody>
                  <a:tcPr marL="91425" marR="91425" marT="91425" marB="91425">
                    <a:solidFill>
                      <a:schemeClr val="dk2"/>
                    </a:solidFill>
                  </a:tcPr>
                </a:tc>
                <a:extLst>
                  <a:ext uri="{0D108BD9-81ED-4DB2-BD59-A6C34878D82A}">
                    <a16:rowId xmlns:a16="http://schemas.microsoft.com/office/drawing/2014/main" val="10000"/>
                  </a:ext>
                </a:extLst>
              </a:tr>
              <a:tr h="5653475">
                <a:tc>
                  <a:txBody>
                    <a:bodyPr/>
                    <a:lstStyle/>
                    <a:p>
                      <a:pPr marL="0" lvl="0" indent="0" algn="ctr" rtl="0">
                        <a:spcBef>
                          <a:spcPts val="0"/>
                        </a:spcBef>
                        <a:spcAft>
                          <a:spcPts val="0"/>
                        </a:spcAft>
                        <a:buNone/>
                      </a:pPr>
                      <a:r>
                        <a:rPr lang="en-US" sz="3900" dirty="0"/>
                        <a:t>About 39.5% of men and women will be diagnosed with cancer and as of 2019 there are 16.9 million cancer survivors in the U.S with an expectancy of increasing by 2030. All though cancer survival rates are improving, the effect of cancer has long term implications of psychological stress, pain, and fatigue that affect quality of life in its survivors. Cancer not only affects the patient, but as well as family and friends causing a variety of feelings such as anger, fear, anxiety, and worry having to also adjust to an unfortunate circumstance as well. </a:t>
                      </a:r>
                      <a:endParaRPr sz="3900" dirty="0"/>
                    </a:p>
                  </a:txBody>
                  <a:tcPr marL="91425" marR="91425" marT="91425" marB="91425"/>
                </a:tc>
                <a:extLst>
                  <a:ext uri="{0D108BD9-81ED-4DB2-BD59-A6C34878D82A}">
                    <a16:rowId xmlns:a16="http://schemas.microsoft.com/office/drawing/2014/main" val="10001"/>
                  </a:ext>
                </a:extLst>
              </a:tr>
            </a:tbl>
          </a:graphicData>
        </a:graphic>
      </p:graphicFrame>
      <p:graphicFrame>
        <p:nvGraphicFramePr>
          <p:cNvPr id="100" name="Google Shape;100;p13"/>
          <p:cNvGraphicFramePr/>
          <p:nvPr/>
        </p:nvGraphicFramePr>
        <p:xfrm>
          <a:off x="419100" y="13682925"/>
          <a:ext cx="13471300" cy="6222550"/>
        </p:xfrm>
        <a:graphic>
          <a:graphicData uri="http://schemas.openxmlformats.org/drawingml/2006/table">
            <a:tbl>
              <a:tblPr>
                <a:noFill/>
                <a:tableStyleId>{D13D0CE4-1785-460E-9702-BD6050B31003}</a:tableStyleId>
              </a:tblPr>
              <a:tblGrid>
                <a:gridCol w="13471300">
                  <a:extLst>
                    <a:ext uri="{9D8B030D-6E8A-4147-A177-3AD203B41FA5}">
                      <a16:colId xmlns:a16="http://schemas.microsoft.com/office/drawing/2014/main" val="20000"/>
                    </a:ext>
                  </a:extLst>
                </a:gridCol>
              </a:tblGrid>
              <a:tr h="1619100">
                <a:tc>
                  <a:txBody>
                    <a:bodyPr/>
                    <a:lstStyle/>
                    <a:p>
                      <a:pPr marL="0" lvl="0" indent="0" algn="ctr" rtl="0">
                        <a:spcBef>
                          <a:spcPts val="0"/>
                        </a:spcBef>
                        <a:spcAft>
                          <a:spcPts val="0"/>
                        </a:spcAft>
                        <a:buNone/>
                      </a:pPr>
                      <a:endParaRPr sz="2000" b="1" u="sng" dirty="0"/>
                    </a:p>
                    <a:p>
                      <a:pPr marL="0" lvl="0" indent="0" algn="ctr" rtl="0">
                        <a:spcBef>
                          <a:spcPts val="0"/>
                        </a:spcBef>
                        <a:spcAft>
                          <a:spcPts val="0"/>
                        </a:spcAft>
                        <a:buNone/>
                      </a:pPr>
                      <a:r>
                        <a:rPr lang="en-US" sz="6000" b="1" dirty="0">
                          <a:solidFill>
                            <a:schemeClr val="lt1"/>
                          </a:solidFill>
                        </a:rPr>
                        <a:t>Our Mission</a:t>
                      </a:r>
                      <a:endParaRPr sz="6000" b="1" dirty="0">
                        <a:solidFill>
                          <a:schemeClr val="lt1"/>
                        </a:solidFill>
                      </a:endParaRPr>
                    </a:p>
                  </a:txBody>
                  <a:tcPr marL="91425" marR="91425" marT="91425" marB="91425">
                    <a:solidFill>
                      <a:schemeClr val="dk2"/>
                    </a:solidFill>
                  </a:tcPr>
                </a:tc>
                <a:extLst>
                  <a:ext uri="{0D108BD9-81ED-4DB2-BD59-A6C34878D82A}">
                    <a16:rowId xmlns:a16="http://schemas.microsoft.com/office/drawing/2014/main" val="10000"/>
                  </a:ext>
                </a:extLst>
              </a:tr>
              <a:tr h="4603450">
                <a:tc>
                  <a:txBody>
                    <a:bodyPr/>
                    <a:lstStyle/>
                    <a:p>
                      <a:pPr marL="0" lvl="0" indent="0" algn="ctr" rtl="0">
                        <a:spcBef>
                          <a:spcPts val="0"/>
                        </a:spcBef>
                        <a:spcAft>
                          <a:spcPts val="0"/>
                        </a:spcAft>
                        <a:buNone/>
                      </a:pPr>
                      <a:r>
                        <a:rPr lang="en-US" sz="4500" dirty="0"/>
                        <a:t>For DPT students, in conjunction with Art Of Life, to provide meditation, yoga, and dynamic mobility education to cancer survivors and their support system and reduce feelings of stress as well as promote body and mind wellness over the duration of two different classes. </a:t>
                      </a:r>
                      <a:endParaRPr sz="4500" dirty="0"/>
                    </a:p>
                  </a:txBody>
                  <a:tcPr marL="91425" marR="91425" marT="91425" marB="91425"/>
                </a:tc>
                <a:extLst>
                  <a:ext uri="{0D108BD9-81ED-4DB2-BD59-A6C34878D82A}">
                    <a16:rowId xmlns:a16="http://schemas.microsoft.com/office/drawing/2014/main" val="10001"/>
                  </a:ext>
                </a:extLst>
              </a:tr>
            </a:tbl>
          </a:graphicData>
        </a:graphic>
      </p:graphicFrame>
      <p:pic>
        <p:nvPicPr>
          <p:cNvPr id="99" name="Google Shape;99;p13" descr="A group of people practicing yoga in a park."/>
          <p:cNvPicPr preferRelativeResize="0"/>
          <p:nvPr/>
        </p:nvPicPr>
        <p:blipFill rotWithShape="1">
          <a:blip r:embed="rId4">
            <a:alphaModFix/>
          </a:blip>
          <a:srcRect l="13681" t="25224" b="14545"/>
          <a:stretch/>
        </p:blipFill>
        <p:spPr>
          <a:xfrm>
            <a:off x="533400" y="19905475"/>
            <a:ext cx="13471300" cy="7049776"/>
          </a:xfrm>
          <a:prstGeom prst="rect">
            <a:avLst/>
          </a:prstGeom>
          <a:noFill/>
          <a:ln>
            <a:noFill/>
          </a:ln>
        </p:spPr>
      </p:pic>
      <p:graphicFrame>
        <p:nvGraphicFramePr>
          <p:cNvPr id="101" name="Google Shape;101;p13"/>
          <p:cNvGraphicFramePr/>
          <p:nvPr/>
        </p:nvGraphicFramePr>
        <p:xfrm>
          <a:off x="364900" y="26955250"/>
          <a:ext cx="13699900" cy="5551725"/>
        </p:xfrm>
        <a:graphic>
          <a:graphicData uri="http://schemas.openxmlformats.org/drawingml/2006/table">
            <a:tbl>
              <a:tblPr>
                <a:noFill/>
                <a:tableStyleId>{D13D0CE4-1785-460E-9702-BD6050B31003}</a:tableStyleId>
              </a:tblPr>
              <a:tblGrid>
                <a:gridCol w="13699900">
                  <a:extLst>
                    <a:ext uri="{9D8B030D-6E8A-4147-A177-3AD203B41FA5}">
                      <a16:colId xmlns:a16="http://schemas.microsoft.com/office/drawing/2014/main" val="20000"/>
                    </a:ext>
                  </a:extLst>
                </a:gridCol>
              </a:tblGrid>
              <a:tr h="1737675">
                <a:tc>
                  <a:txBody>
                    <a:bodyPr/>
                    <a:lstStyle/>
                    <a:p>
                      <a:pPr marL="0" lvl="0" indent="0" algn="ctr" rtl="0">
                        <a:spcBef>
                          <a:spcPts val="0"/>
                        </a:spcBef>
                        <a:spcAft>
                          <a:spcPts val="0"/>
                        </a:spcAft>
                        <a:buNone/>
                      </a:pPr>
                      <a:endParaRPr sz="2000" b="1" u="sng"/>
                    </a:p>
                    <a:p>
                      <a:pPr marL="0" lvl="0" indent="0" algn="ctr" rtl="0">
                        <a:spcBef>
                          <a:spcPts val="0"/>
                        </a:spcBef>
                        <a:spcAft>
                          <a:spcPts val="0"/>
                        </a:spcAft>
                        <a:buNone/>
                      </a:pPr>
                      <a:r>
                        <a:rPr lang="en-US" sz="6000" b="1">
                          <a:solidFill>
                            <a:schemeClr val="lt1"/>
                          </a:solidFill>
                        </a:rPr>
                        <a:t>Reflection</a:t>
                      </a:r>
                      <a:endParaRPr sz="6000" b="1">
                        <a:solidFill>
                          <a:schemeClr val="lt1"/>
                        </a:solidFill>
                      </a:endParaRPr>
                    </a:p>
                  </a:txBody>
                  <a:tcPr marL="91425" marR="91425" marT="91425" marB="91425">
                    <a:solidFill>
                      <a:schemeClr val="dk2"/>
                    </a:solidFill>
                  </a:tcPr>
                </a:tc>
                <a:extLst>
                  <a:ext uri="{0D108BD9-81ED-4DB2-BD59-A6C34878D82A}">
                    <a16:rowId xmlns:a16="http://schemas.microsoft.com/office/drawing/2014/main" val="10000"/>
                  </a:ext>
                </a:extLst>
              </a:tr>
              <a:tr h="3814050">
                <a:tc>
                  <a:txBody>
                    <a:bodyPr/>
                    <a:lstStyle/>
                    <a:p>
                      <a:pPr marL="0" lvl="0" indent="0" algn="ctr" rtl="0">
                        <a:spcBef>
                          <a:spcPts val="0"/>
                        </a:spcBef>
                        <a:spcAft>
                          <a:spcPts val="0"/>
                        </a:spcAft>
                        <a:buNone/>
                      </a:pPr>
                      <a:r>
                        <a:rPr lang="en-US" sz="4500" dirty="0"/>
                        <a:t>Throughout the process of this project, we learned the importance of community outreach and how we can use our knowledge of exercise and mobility to better promote body and mind wellness in communities that have endured high levels of stress.</a:t>
                      </a:r>
                      <a:endParaRPr sz="4500" dirty="0"/>
                    </a:p>
                  </a:txBody>
                  <a:tcPr marL="91425" marR="91425" marT="91425" marB="91425"/>
                </a:tc>
                <a:extLst>
                  <a:ext uri="{0D108BD9-81ED-4DB2-BD59-A6C34878D82A}">
                    <a16:rowId xmlns:a16="http://schemas.microsoft.com/office/drawing/2014/main" val="10001"/>
                  </a:ext>
                </a:extLst>
              </a:tr>
            </a:tbl>
          </a:graphicData>
        </a:graphic>
      </p:graphicFrame>
      <p:pic>
        <p:nvPicPr>
          <p:cNvPr id="97" name="Google Shape;97;p13" descr="A group of people posing for a photo in front of the Art of Life Healing Garden.&#10;&#10;"/>
          <p:cNvPicPr preferRelativeResize="0"/>
          <p:nvPr/>
        </p:nvPicPr>
        <p:blipFill rotWithShape="1">
          <a:blip r:embed="rId5">
            <a:alphaModFix/>
          </a:blip>
          <a:srcRect t="15124" r="12694" b="23192"/>
          <a:stretch/>
        </p:blipFill>
        <p:spPr>
          <a:xfrm>
            <a:off x="14491950" y="6115800"/>
            <a:ext cx="14814999" cy="7850376"/>
          </a:xfrm>
          <a:prstGeom prst="rect">
            <a:avLst/>
          </a:prstGeom>
          <a:noFill/>
          <a:ln>
            <a:noFill/>
          </a:ln>
        </p:spPr>
      </p:pic>
      <p:graphicFrame>
        <p:nvGraphicFramePr>
          <p:cNvPr id="102" name="Google Shape;102;p13"/>
          <p:cNvGraphicFramePr/>
          <p:nvPr/>
        </p:nvGraphicFramePr>
        <p:xfrm>
          <a:off x="14491950" y="13966175"/>
          <a:ext cx="14815000" cy="1798550"/>
        </p:xfrm>
        <a:graphic>
          <a:graphicData uri="http://schemas.openxmlformats.org/drawingml/2006/table">
            <a:tbl>
              <a:tblPr>
                <a:noFill/>
                <a:tableStyleId>{D13D0CE4-1785-460E-9702-BD6050B31003}</a:tableStyleId>
              </a:tblPr>
              <a:tblGrid>
                <a:gridCol w="14815000">
                  <a:extLst>
                    <a:ext uri="{9D8B030D-6E8A-4147-A177-3AD203B41FA5}">
                      <a16:colId xmlns:a16="http://schemas.microsoft.com/office/drawing/2014/main" val="20000"/>
                    </a:ext>
                  </a:extLst>
                </a:gridCol>
              </a:tblGrid>
              <a:tr h="1798550">
                <a:tc>
                  <a:txBody>
                    <a:bodyPr/>
                    <a:lstStyle/>
                    <a:p>
                      <a:pPr marL="0" lvl="0" indent="0" algn="ctr" rtl="0">
                        <a:spcBef>
                          <a:spcPts val="0"/>
                        </a:spcBef>
                        <a:spcAft>
                          <a:spcPts val="0"/>
                        </a:spcAft>
                        <a:buNone/>
                      </a:pPr>
                      <a:endParaRPr sz="2000" b="1" u="sng" dirty="0"/>
                    </a:p>
                    <a:p>
                      <a:pPr marL="0" lvl="0" indent="0" algn="ctr" rtl="0">
                        <a:spcBef>
                          <a:spcPts val="0"/>
                        </a:spcBef>
                        <a:spcAft>
                          <a:spcPts val="0"/>
                        </a:spcAft>
                        <a:buNone/>
                      </a:pPr>
                      <a:r>
                        <a:rPr lang="en-US" sz="6000" b="1" dirty="0">
                          <a:solidFill>
                            <a:schemeClr val="lt1"/>
                          </a:solidFill>
                        </a:rPr>
                        <a:t>Data &amp; Demographics</a:t>
                      </a:r>
                      <a:endParaRPr sz="6000" b="1" dirty="0">
                        <a:solidFill>
                          <a:schemeClr val="lt1"/>
                        </a:solidFill>
                      </a:endParaRPr>
                    </a:p>
                  </a:txBody>
                  <a:tcPr marL="91425" marR="91425" marT="91425" marB="91425">
                    <a:solidFill>
                      <a:schemeClr val="dk2"/>
                    </a:solidFill>
                  </a:tcPr>
                </a:tc>
                <a:extLst>
                  <a:ext uri="{0D108BD9-81ED-4DB2-BD59-A6C34878D82A}">
                    <a16:rowId xmlns:a16="http://schemas.microsoft.com/office/drawing/2014/main" val="10000"/>
                  </a:ext>
                </a:extLst>
              </a:tr>
            </a:tbl>
          </a:graphicData>
        </a:graphic>
      </p:graphicFrame>
      <p:sp>
        <p:nvSpPr>
          <p:cNvPr id="108" name="Google Shape;108;p13"/>
          <p:cNvSpPr txBox="1"/>
          <p:nvPr/>
        </p:nvSpPr>
        <p:spPr>
          <a:xfrm>
            <a:off x="21945600" y="15764713"/>
            <a:ext cx="7180200" cy="5725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4000" b="1" dirty="0">
                <a:latin typeface="Calibri"/>
                <a:ea typeface="Calibri"/>
                <a:cs typeface="Calibri"/>
                <a:sym typeface="Calibri"/>
              </a:rPr>
              <a:t>Demographics</a:t>
            </a:r>
            <a:endParaRPr sz="4000" b="1" dirty="0">
              <a:latin typeface="Calibri"/>
              <a:ea typeface="Calibri"/>
              <a:cs typeface="Calibri"/>
              <a:sym typeface="Calibri"/>
            </a:endParaRPr>
          </a:p>
          <a:p>
            <a:pPr marL="0" lvl="0" indent="0" algn="l" rtl="0">
              <a:spcBef>
                <a:spcPts val="0"/>
              </a:spcBef>
              <a:spcAft>
                <a:spcPts val="0"/>
              </a:spcAft>
              <a:buNone/>
            </a:pPr>
            <a:r>
              <a:rPr lang="en-US" sz="4000" dirty="0">
                <a:latin typeface="Calibri"/>
                <a:ea typeface="Calibri"/>
                <a:cs typeface="Calibri"/>
                <a:sym typeface="Calibri"/>
              </a:rPr>
              <a:t>Total Participants: 24</a:t>
            </a:r>
            <a:endParaRPr sz="4000" dirty="0">
              <a:latin typeface="Calibri"/>
              <a:ea typeface="Calibri"/>
              <a:cs typeface="Calibri"/>
              <a:sym typeface="Calibri"/>
            </a:endParaRPr>
          </a:p>
          <a:p>
            <a:pPr marL="0" lvl="0" indent="0" algn="l" rtl="0">
              <a:spcBef>
                <a:spcPts val="0"/>
              </a:spcBef>
              <a:spcAft>
                <a:spcPts val="0"/>
              </a:spcAft>
              <a:buNone/>
            </a:pPr>
            <a:r>
              <a:rPr lang="en-US" sz="4000" dirty="0">
                <a:latin typeface="Calibri"/>
                <a:ea typeface="Calibri"/>
                <a:cs typeface="Calibri"/>
                <a:sym typeface="Calibri"/>
              </a:rPr>
              <a:t>History of Cancer: 17%</a:t>
            </a:r>
            <a:endParaRPr sz="4000" dirty="0">
              <a:latin typeface="Calibri"/>
              <a:ea typeface="Calibri"/>
              <a:cs typeface="Calibri"/>
              <a:sym typeface="Calibri"/>
            </a:endParaRPr>
          </a:p>
          <a:p>
            <a:pPr marL="0" lvl="0" indent="0" algn="l" rtl="0">
              <a:spcBef>
                <a:spcPts val="0"/>
              </a:spcBef>
              <a:spcAft>
                <a:spcPts val="0"/>
              </a:spcAft>
              <a:buNone/>
            </a:pPr>
            <a:r>
              <a:rPr lang="en-US" sz="4000" dirty="0">
                <a:latin typeface="Calibri"/>
                <a:ea typeface="Calibri"/>
                <a:cs typeface="Calibri"/>
                <a:sym typeface="Calibri"/>
              </a:rPr>
              <a:t>Cancer survivor supporter: 83%</a:t>
            </a:r>
            <a:endParaRPr sz="4000" dirty="0">
              <a:latin typeface="Calibri"/>
              <a:ea typeface="Calibri"/>
              <a:cs typeface="Calibri"/>
              <a:sym typeface="Calibri"/>
            </a:endParaRPr>
          </a:p>
          <a:p>
            <a:pPr marL="0" lvl="0" indent="0" algn="l" rtl="0">
              <a:spcBef>
                <a:spcPts val="0"/>
              </a:spcBef>
              <a:spcAft>
                <a:spcPts val="0"/>
              </a:spcAft>
              <a:buNone/>
            </a:pPr>
            <a:endParaRPr sz="4000" dirty="0">
              <a:latin typeface="Calibri"/>
              <a:ea typeface="Calibri"/>
              <a:cs typeface="Calibri"/>
              <a:sym typeface="Calibri"/>
            </a:endParaRPr>
          </a:p>
          <a:p>
            <a:pPr marL="0" lvl="0" indent="0" algn="l" rtl="0">
              <a:spcBef>
                <a:spcPts val="0"/>
              </a:spcBef>
              <a:spcAft>
                <a:spcPts val="0"/>
              </a:spcAft>
              <a:buNone/>
            </a:pPr>
            <a:r>
              <a:rPr lang="en-US" sz="4000" b="1" dirty="0">
                <a:latin typeface="Calibri"/>
                <a:ea typeface="Calibri"/>
                <a:cs typeface="Calibri"/>
                <a:sym typeface="Calibri"/>
              </a:rPr>
              <a:t>Level of weekly physical activity</a:t>
            </a:r>
            <a:r>
              <a:rPr lang="en-US" sz="4000" dirty="0">
                <a:latin typeface="Calibri"/>
                <a:ea typeface="Calibri"/>
                <a:cs typeface="Calibri"/>
                <a:sym typeface="Calibri"/>
              </a:rPr>
              <a:t> (Days/Week):</a:t>
            </a:r>
            <a:endParaRPr sz="4000" dirty="0">
              <a:latin typeface="Calibri"/>
              <a:ea typeface="Calibri"/>
              <a:cs typeface="Calibri"/>
              <a:sym typeface="Calibri"/>
            </a:endParaRPr>
          </a:p>
          <a:p>
            <a:pPr marL="0" lvl="0" indent="0" algn="l" rtl="0">
              <a:spcBef>
                <a:spcPts val="0"/>
              </a:spcBef>
              <a:spcAft>
                <a:spcPts val="0"/>
              </a:spcAft>
              <a:buNone/>
            </a:pPr>
            <a:r>
              <a:rPr lang="en-US" sz="4000" dirty="0">
                <a:latin typeface="Calibri"/>
                <a:ea typeface="Calibri"/>
                <a:cs typeface="Calibri"/>
                <a:sym typeface="Calibri"/>
              </a:rPr>
              <a:t>0: 25%		1-2: 21%</a:t>
            </a:r>
            <a:endParaRPr sz="4000" dirty="0">
              <a:latin typeface="Calibri"/>
              <a:ea typeface="Calibri"/>
              <a:cs typeface="Calibri"/>
              <a:sym typeface="Calibri"/>
            </a:endParaRPr>
          </a:p>
          <a:p>
            <a:pPr marL="0" lvl="0" indent="0" algn="l" rtl="0">
              <a:spcBef>
                <a:spcPts val="0"/>
              </a:spcBef>
              <a:spcAft>
                <a:spcPts val="0"/>
              </a:spcAft>
              <a:buNone/>
            </a:pPr>
            <a:r>
              <a:rPr lang="en-US" sz="4000" dirty="0">
                <a:latin typeface="Calibri"/>
                <a:ea typeface="Calibri"/>
                <a:cs typeface="Calibri"/>
                <a:sym typeface="Calibri"/>
              </a:rPr>
              <a:t>3-5: 38%		6-7: 17%</a:t>
            </a:r>
            <a:endParaRPr sz="4000" dirty="0">
              <a:latin typeface="Calibri"/>
              <a:ea typeface="Calibri"/>
              <a:cs typeface="Calibri"/>
              <a:sym typeface="Calibri"/>
            </a:endParaRPr>
          </a:p>
        </p:txBody>
      </p:sp>
      <p:pic>
        <p:nvPicPr>
          <p:cNvPr id="110" name="Google Shape;110;p13" descr="Bar graph titled Participant Age Distribution. 19-29 is 3. 30-39 is 4. 40-50 is 9. 50-60 is 3. 60 and older is 5."/>
          <p:cNvPicPr preferRelativeResize="0"/>
          <p:nvPr/>
        </p:nvPicPr>
        <p:blipFill>
          <a:blip r:embed="rId6">
            <a:alphaModFix/>
          </a:blip>
          <a:stretch>
            <a:fillRect/>
          </a:stretch>
        </p:blipFill>
        <p:spPr>
          <a:xfrm>
            <a:off x="14611839" y="16505600"/>
            <a:ext cx="7180199" cy="5223454"/>
          </a:xfrm>
          <a:prstGeom prst="rect">
            <a:avLst/>
          </a:prstGeom>
          <a:noFill/>
          <a:ln>
            <a:noFill/>
          </a:ln>
        </p:spPr>
      </p:pic>
      <p:sp>
        <p:nvSpPr>
          <p:cNvPr id="109" name="Google Shape;109;p13"/>
          <p:cNvSpPr txBox="1"/>
          <p:nvPr/>
        </p:nvSpPr>
        <p:spPr>
          <a:xfrm>
            <a:off x="15017700" y="22169813"/>
            <a:ext cx="6675600" cy="3879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000" b="1" dirty="0">
                <a:latin typeface="Calibri"/>
                <a:ea typeface="Calibri"/>
                <a:cs typeface="Calibri"/>
                <a:sym typeface="Calibri"/>
              </a:rPr>
              <a:t>Experience with mindfulness:</a:t>
            </a:r>
            <a:endParaRPr sz="4000" b="1" dirty="0">
              <a:latin typeface="Calibri"/>
              <a:ea typeface="Calibri"/>
              <a:cs typeface="Calibri"/>
              <a:sym typeface="Calibri"/>
            </a:endParaRPr>
          </a:p>
          <a:p>
            <a:pPr marL="0" lvl="0" indent="0" algn="l" rtl="0">
              <a:spcBef>
                <a:spcPts val="0"/>
              </a:spcBef>
              <a:spcAft>
                <a:spcPts val="0"/>
              </a:spcAft>
              <a:buNone/>
            </a:pPr>
            <a:r>
              <a:rPr lang="en-US" sz="4000" dirty="0">
                <a:latin typeface="Calibri"/>
                <a:ea typeface="Calibri"/>
                <a:cs typeface="Calibri"/>
                <a:sym typeface="Calibri"/>
              </a:rPr>
              <a:t>66% practice mindfulness regularly, 33% novice.</a:t>
            </a:r>
            <a:endParaRPr sz="4000" dirty="0">
              <a:latin typeface="Calibri"/>
              <a:ea typeface="Calibri"/>
              <a:cs typeface="Calibri"/>
              <a:sym typeface="Calibri"/>
            </a:endParaRPr>
          </a:p>
          <a:p>
            <a:pPr marL="0" lvl="0" indent="0" algn="l" rtl="0">
              <a:spcBef>
                <a:spcPts val="0"/>
              </a:spcBef>
              <a:spcAft>
                <a:spcPts val="0"/>
              </a:spcAft>
              <a:buNone/>
            </a:pPr>
            <a:endParaRPr sz="4000" dirty="0">
              <a:latin typeface="Calibri"/>
              <a:ea typeface="Calibri"/>
              <a:cs typeface="Calibri"/>
              <a:sym typeface="Calibri"/>
            </a:endParaRPr>
          </a:p>
          <a:p>
            <a:pPr marL="0" lvl="0" indent="0" algn="l" rtl="0">
              <a:spcBef>
                <a:spcPts val="0"/>
              </a:spcBef>
              <a:spcAft>
                <a:spcPts val="0"/>
              </a:spcAft>
              <a:buNone/>
            </a:pPr>
            <a:r>
              <a:rPr lang="en-US" sz="4000" dirty="0">
                <a:latin typeface="Calibri"/>
                <a:ea typeface="Calibri"/>
                <a:cs typeface="Calibri"/>
                <a:sym typeface="Calibri"/>
              </a:rPr>
              <a:t>91% Interested in learning more about mindfulness.</a:t>
            </a:r>
            <a:endParaRPr sz="4000" dirty="0">
              <a:latin typeface="Calibri"/>
              <a:ea typeface="Calibri"/>
              <a:cs typeface="Calibri"/>
              <a:sym typeface="Calibri"/>
            </a:endParaRPr>
          </a:p>
        </p:txBody>
      </p:sp>
      <p:pic>
        <p:nvPicPr>
          <p:cNvPr id="112" name="Google Shape;112;p13" descr="Pie chart titled &quot;Frequency of Mindfulness practice.&quot;  About one fourth of pie is everyday; about one sixth of pie is &quot;Not Very Much&quot; and &quot;Few times a month&quot; each. remainder of pie--a little less than half-- is &quot;Few times a week&quot;"/>
          <p:cNvPicPr preferRelativeResize="0"/>
          <p:nvPr/>
        </p:nvPicPr>
        <p:blipFill>
          <a:blip r:embed="rId7">
            <a:alphaModFix/>
          </a:blip>
          <a:stretch>
            <a:fillRect/>
          </a:stretch>
        </p:blipFill>
        <p:spPr>
          <a:xfrm>
            <a:off x="21945600" y="21886989"/>
            <a:ext cx="7180201" cy="4605836"/>
          </a:xfrm>
          <a:prstGeom prst="rect">
            <a:avLst/>
          </a:prstGeom>
          <a:noFill/>
          <a:ln>
            <a:noFill/>
          </a:ln>
        </p:spPr>
      </p:pic>
      <p:pic>
        <p:nvPicPr>
          <p:cNvPr id="107" name="Google Shape;107;p13" descr="Bar graph titled &quot;Subjective response to Yoga/Tai-Chi classes.&quot; Abut 58 percent said relaxed. 30 percent said energized. about 8 percent said tired. About 8 percent said other."/>
          <p:cNvPicPr preferRelativeResize="0"/>
          <p:nvPr/>
        </p:nvPicPr>
        <p:blipFill>
          <a:blip r:embed="rId8">
            <a:alphaModFix/>
          </a:blip>
          <a:stretch>
            <a:fillRect/>
          </a:stretch>
        </p:blipFill>
        <p:spPr>
          <a:xfrm>
            <a:off x="14611838" y="26651400"/>
            <a:ext cx="6913520" cy="5551725"/>
          </a:xfrm>
          <a:prstGeom prst="rect">
            <a:avLst/>
          </a:prstGeom>
          <a:noFill/>
          <a:ln>
            <a:noFill/>
          </a:ln>
        </p:spPr>
      </p:pic>
      <p:sp>
        <p:nvSpPr>
          <p:cNvPr id="111" name="Google Shape;111;p13"/>
          <p:cNvSpPr txBox="1"/>
          <p:nvPr/>
        </p:nvSpPr>
        <p:spPr>
          <a:xfrm>
            <a:off x="21945600" y="26651388"/>
            <a:ext cx="6675600" cy="3879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000" b="1" dirty="0">
                <a:latin typeface="Calibri"/>
                <a:ea typeface="Calibri"/>
                <a:cs typeface="Calibri"/>
                <a:sym typeface="Calibri"/>
              </a:rPr>
              <a:t>Perceived Class Intensity</a:t>
            </a:r>
            <a:endParaRPr sz="4000" b="1" dirty="0">
              <a:latin typeface="Calibri"/>
              <a:ea typeface="Calibri"/>
              <a:cs typeface="Calibri"/>
              <a:sym typeface="Calibri"/>
            </a:endParaRPr>
          </a:p>
          <a:p>
            <a:pPr marL="0" lvl="0" indent="0" algn="l" rtl="0">
              <a:spcBef>
                <a:spcPts val="0"/>
              </a:spcBef>
              <a:spcAft>
                <a:spcPts val="0"/>
              </a:spcAft>
              <a:buNone/>
            </a:pPr>
            <a:r>
              <a:rPr lang="en-US" sz="4000" dirty="0">
                <a:latin typeface="Calibri"/>
                <a:ea typeface="Calibri"/>
                <a:cs typeface="Calibri"/>
                <a:sym typeface="Calibri"/>
              </a:rPr>
              <a:t>Easy: 42%</a:t>
            </a:r>
            <a:endParaRPr sz="4000" dirty="0">
              <a:latin typeface="Calibri"/>
              <a:ea typeface="Calibri"/>
              <a:cs typeface="Calibri"/>
              <a:sym typeface="Calibri"/>
            </a:endParaRPr>
          </a:p>
          <a:p>
            <a:pPr marL="0" lvl="0" indent="0" algn="l" rtl="0">
              <a:spcBef>
                <a:spcPts val="0"/>
              </a:spcBef>
              <a:spcAft>
                <a:spcPts val="0"/>
              </a:spcAft>
              <a:buNone/>
            </a:pPr>
            <a:r>
              <a:rPr lang="en-US" sz="4000" dirty="0">
                <a:latin typeface="Calibri"/>
                <a:ea typeface="Calibri"/>
                <a:cs typeface="Calibri"/>
                <a:sym typeface="Calibri"/>
              </a:rPr>
              <a:t>Moderate: 58%</a:t>
            </a:r>
            <a:endParaRPr sz="4000" dirty="0">
              <a:latin typeface="Calibri"/>
              <a:ea typeface="Calibri"/>
              <a:cs typeface="Calibri"/>
              <a:sym typeface="Calibri"/>
            </a:endParaRPr>
          </a:p>
          <a:p>
            <a:pPr marL="0" lvl="0" indent="0" algn="l" rtl="0">
              <a:spcBef>
                <a:spcPts val="0"/>
              </a:spcBef>
              <a:spcAft>
                <a:spcPts val="0"/>
              </a:spcAft>
              <a:buNone/>
            </a:pPr>
            <a:endParaRPr sz="4000" dirty="0">
              <a:latin typeface="Calibri"/>
              <a:ea typeface="Calibri"/>
              <a:cs typeface="Calibri"/>
              <a:sym typeface="Calibri"/>
            </a:endParaRPr>
          </a:p>
          <a:p>
            <a:pPr marL="0" lvl="0" indent="0" algn="l" rtl="0">
              <a:spcBef>
                <a:spcPts val="0"/>
              </a:spcBef>
              <a:spcAft>
                <a:spcPts val="0"/>
              </a:spcAft>
              <a:buNone/>
            </a:pPr>
            <a:r>
              <a:rPr lang="en-US" sz="4000" dirty="0">
                <a:latin typeface="Calibri"/>
                <a:ea typeface="Calibri"/>
                <a:cs typeface="Calibri"/>
                <a:sym typeface="Calibri"/>
              </a:rPr>
              <a:t>Most felt either r</a:t>
            </a:r>
            <a:r>
              <a:rPr lang="en-US" sz="4000" b="1" dirty="0">
                <a:latin typeface="Calibri"/>
                <a:ea typeface="Calibri"/>
                <a:cs typeface="Calibri"/>
                <a:sym typeface="Calibri"/>
              </a:rPr>
              <a:t>elaxed or energized</a:t>
            </a:r>
            <a:r>
              <a:rPr lang="en-US" sz="4000" dirty="0">
                <a:latin typeface="Calibri"/>
                <a:ea typeface="Calibri"/>
                <a:cs typeface="Calibri"/>
                <a:sym typeface="Calibri"/>
              </a:rPr>
              <a:t> after class.</a:t>
            </a:r>
            <a:endParaRPr sz="4000" dirty="0">
              <a:latin typeface="Calibri"/>
              <a:ea typeface="Calibri"/>
              <a:cs typeface="Calibri"/>
              <a:sym typeface="Calibri"/>
            </a:endParaRPr>
          </a:p>
        </p:txBody>
      </p:sp>
      <p:sp>
        <p:nvSpPr>
          <p:cNvPr id="89" name="Google Shape;89;p13"/>
          <p:cNvSpPr/>
          <p:nvPr/>
        </p:nvSpPr>
        <p:spPr>
          <a:xfrm>
            <a:off x="29794200" y="6115808"/>
            <a:ext cx="13699903" cy="26421593"/>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171" b="0" i="0" u="none" strike="noStrike" cap="none">
              <a:solidFill>
                <a:schemeClr val="lt1"/>
              </a:solidFill>
              <a:latin typeface="Arial"/>
              <a:ea typeface="Arial"/>
              <a:cs typeface="Arial"/>
              <a:sym typeface="Arial"/>
            </a:endParaRPr>
          </a:p>
          <a:p>
            <a:pPr marL="0" marR="0" lvl="0" indent="0" algn="ctr" rtl="0">
              <a:spcBef>
                <a:spcPts val="0"/>
              </a:spcBef>
              <a:spcAft>
                <a:spcPts val="0"/>
              </a:spcAft>
              <a:buNone/>
            </a:pPr>
            <a:endParaRPr sz="3171" b="0" i="0" u="none" strike="noStrike" cap="none">
              <a:solidFill>
                <a:schemeClr val="lt1"/>
              </a:solidFill>
              <a:latin typeface="Arial"/>
              <a:ea typeface="Arial"/>
              <a:cs typeface="Arial"/>
              <a:sym typeface="Arial"/>
            </a:endParaRPr>
          </a:p>
        </p:txBody>
      </p:sp>
      <p:graphicFrame>
        <p:nvGraphicFramePr>
          <p:cNvPr id="105" name="Google Shape;105;p13"/>
          <p:cNvGraphicFramePr/>
          <p:nvPr/>
        </p:nvGraphicFramePr>
        <p:xfrm>
          <a:off x="29854300" y="6115800"/>
          <a:ext cx="13699900" cy="7285150"/>
        </p:xfrm>
        <a:graphic>
          <a:graphicData uri="http://schemas.openxmlformats.org/drawingml/2006/table">
            <a:tbl>
              <a:tblPr>
                <a:noFill/>
                <a:tableStyleId>{D13D0CE4-1785-460E-9702-BD6050B31003}</a:tableStyleId>
              </a:tblPr>
              <a:tblGrid>
                <a:gridCol w="13699900">
                  <a:extLst>
                    <a:ext uri="{9D8B030D-6E8A-4147-A177-3AD203B41FA5}">
                      <a16:colId xmlns:a16="http://schemas.microsoft.com/office/drawing/2014/main" val="20000"/>
                    </a:ext>
                  </a:extLst>
                </a:gridCol>
              </a:tblGrid>
              <a:tr h="1895575">
                <a:tc>
                  <a:txBody>
                    <a:bodyPr/>
                    <a:lstStyle/>
                    <a:p>
                      <a:pPr marL="0" lvl="0" indent="0" algn="ctr" rtl="0">
                        <a:spcBef>
                          <a:spcPts val="0"/>
                        </a:spcBef>
                        <a:spcAft>
                          <a:spcPts val="0"/>
                        </a:spcAft>
                        <a:buNone/>
                      </a:pPr>
                      <a:endParaRPr sz="2000" b="1" u="sng" dirty="0"/>
                    </a:p>
                    <a:p>
                      <a:pPr marL="0" lvl="0" indent="0" algn="ctr" rtl="0">
                        <a:spcBef>
                          <a:spcPts val="0"/>
                        </a:spcBef>
                        <a:spcAft>
                          <a:spcPts val="0"/>
                        </a:spcAft>
                        <a:buNone/>
                      </a:pPr>
                      <a:r>
                        <a:rPr lang="en-US" sz="6000" b="1" dirty="0">
                          <a:solidFill>
                            <a:schemeClr val="lt1"/>
                          </a:solidFill>
                        </a:rPr>
                        <a:t>Benefits of Tai Chi &amp; Yoga</a:t>
                      </a:r>
                      <a:r>
                        <a:rPr lang="en-US" sz="6000" b="1" baseline="30000" dirty="0">
                          <a:solidFill>
                            <a:schemeClr val="lt1"/>
                          </a:solidFill>
                        </a:rPr>
                        <a:t>1,4-6</a:t>
                      </a:r>
                      <a:endParaRPr sz="6000" b="1" baseline="30000" dirty="0">
                        <a:solidFill>
                          <a:schemeClr val="lt1"/>
                        </a:solidFill>
                      </a:endParaRPr>
                    </a:p>
                  </a:txBody>
                  <a:tcPr marL="91425" marR="91425" marT="91425" marB="91425">
                    <a:solidFill>
                      <a:schemeClr val="dk2"/>
                    </a:solidFill>
                  </a:tcPr>
                </a:tc>
                <a:extLst>
                  <a:ext uri="{0D108BD9-81ED-4DB2-BD59-A6C34878D82A}">
                    <a16:rowId xmlns:a16="http://schemas.microsoft.com/office/drawing/2014/main" val="10000"/>
                  </a:ext>
                </a:extLst>
              </a:tr>
              <a:tr h="5389575">
                <a:tc>
                  <a:txBody>
                    <a:bodyPr/>
                    <a:lstStyle/>
                    <a:p>
                      <a:pPr marL="0" lvl="0" indent="0" algn="l" rtl="0">
                        <a:spcBef>
                          <a:spcPts val="0"/>
                        </a:spcBef>
                        <a:spcAft>
                          <a:spcPts val="0"/>
                        </a:spcAft>
                        <a:buNone/>
                      </a:pPr>
                      <a:r>
                        <a:rPr lang="en-US" sz="3000" b="1" dirty="0"/>
                        <a:t>Tai Chi</a:t>
                      </a:r>
                      <a:endParaRPr sz="3000" b="1" dirty="0"/>
                    </a:p>
                    <a:p>
                      <a:pPr marL="914400" lvl="0" indent="-419100" algn="l" rtl="0">
                        <a:spcBef>
                          <a:spcPts val="0"/>
                        </a:spcBef>
                        <a:spcAft>
                          <a:spcPts val="0"/>
                        </a:spcAft>
                        <a:buSzPts val="3000"/>
                        <a:buChar char="●"/>
                      </a:pPr>
                      <a:r>
                        <a:rPr lang="en-US" sz="3000" dirty="0"/>
                        <a:t>Improved aerobic capacity, </a:t>
                      </a:r>
                      <a:endParaRPr sz="3000" dirty="0"/>
                    </a:p>
                    <a:p>
                      <a:pPr marL="914400" lvl="0" indent="-419100" algn="l" rtl="0">
                        <a:spcBef>
                          <a:spcPts val="0"/>
                        </a:spcBef>
                        <a:spcAft>
                          <a:spcPts val="0"/>
                        </a:spcAft>
                        <a:buSzPts val="3000"/>
                        <a:buChar char="●"/>
                      </a:pPr>
                      <a:r>
                        <a:rPr lang="en-US" sz="3000" dirty="0"/>
                        <a:t>Improved balance control &amp; flexibility aiding in reduced fall risk</a:t>
                      </a:r>
                      <a:endParaRPr sz="3000" dirty="0"/>
                    </a:p>
                    <a:p>
                      <a:pPr marL="914400" lvl="0" indent="-419100" algn="l" rtl="0">
                        <a:spcBef>
                          <a:spcPts val="0"/>
                        </a:spcBef>
                        <a:spcAft>
                          <a:spcPts val="0"/>
                        </a:spcAft>
                        <a:buSzPts val="3000"/>
                        <a:buChar char="●"/>
                      </a:pPr>
                      <a:r>
                        <a:rPr lang="en-US" sz="3000" dirty="0"/>
                        <a:t>Reduced body stiffness, fatigue &amp; depression</a:t>
                      </a:r>
                      <a:endParaRPr sz="3000" dirty="0"/>
                    </a:p>
                    <a:p>
                      <a:pPr marL="914400" lvl="0" indent="-419100" algn="l" rtl="0">
                        <a:spcBef>
                          <a:spcPts val="0"/>
                        </a:spcBef>
                        <a:spcAft>
                          <a:spcPts val="0"/>
                        </a:spcAft>
                        <a:buSzPts val="3000"/>
                        <a:buChar char="●"/>
                      </a:pPr>
                      <a:r>
                        <a:rPr lang="en-US" sz="3000" dirty="0"/>
                        <a:t>Reduced inflammation to aid in improved sleep</a:t>
                      </a:r>
                      <a:endParaRPr sz="3000" dirty="0"/>
                    </a:p>
                    <a:p>
                      <a:pPr marL="914400" lvl="0" indent="-419100" algn="l" rtl="0">
                        <a:spcBef>
                          <a:spcPts val="0"/>
                        </a:spcBef>
                        <a:spcAft>
                          <a:spcPts val="0"/>
                        </a:spcAft>
                        <a:buSzPts val="3000"/>
                        <a:buChar char="●"/>
                      </a:pPr>
                      <a:r>
                        <a:rPr lang="en-US" sz="3000" dirty="0"/>
                        <a:t>Gentle, low impact</a:t>
                      </a:r>
                      <a:endParaRPr sz="3000" dirty="0"/>
                    </a:p>
                    <a:p>
                      <a:pPr marL="914400" lvl="0" indent="-419100" algn="l" rtl="0">
                        <a:spcBef>
                          <a:spcPts val="0"/>
                        </a:spcBef>
                        <a:spcAft>
                          <a:spcPts val="0"/>
                        </a:spcAft>
                        <a:buSzPts val="3000"/>
                        <a:buChar char="●"/>
                      </a:pPr>
                      <a:r>
                        <a:rPr lang="en-US" sz="3000" dirty="0"/>
                        <a:t>Mindfulness &amp; psychological well-being</a:t>
                      </a:r>
                      <a:endParaRPr sz="3000" dirty="0"/>
                    </a:p>
                    <a:p>
                      <a:pPr marL="0" lvl="0" indent="0" algn="l" rtl="0">
                        <a:spcBef>
                          <a:spcPts val="0"/>
                        </a:spcBef>
                        <a:spcAft>
                          <a:spcPts val="0"/>
                        </a:spcAft>
                        <a:buNone/>
                      </a:pPr>
                      <a:r>
                        <a:rPr lang="en-US" sz="3000" b="1" dirty="0"/>
                        <a:t>Yoga</a:t>
                      </a:r>
                      <a:endParaRPr sz="3000" b="1" dirty="0"/>
                    </a:p>
                    <a:p>
                      <a:pPr marL="914400" lvl="0" indent="-419100" algn="l" rtl="0">
                        <a:spcBef>
                          <a:spcPts val="0"/>
                        </a:spcBef>
                        <a:spcAft>
                          <a:spcPts val="0"/>
                        </a:spcAft>
                        <a:buSzPts val="3000"/>
                        <a:buChar char="●"/>
                      </a:pPr>
                      <a:r>
                        <a:rPr lang="en-US" sz="3000" dirty="0"/>
                        <a:t>Improved appetite &amp; quality of life</a:t>
                      </a:r>
                      <a:endParaRPr sz="3000" dirty="0"/>
                    </a:p>
                    <a:p>
                      <a:pPr marL="914400" lvl="0" indent="-419100" algn="l" rtl="0">
                        <a:spcBef>
                          <a:spcPts val="0"/>
                        </a:spcBef>
                        <a:spcAft>
                          <a:spcPts val="0"/>
                        </a:spcAft>
                        <a:buSzPts val="3000"/>
                        <a:buChar char="●"/>
                      </a:pPr>
                      <a:r>
                        <a:rPr lang="en-US" sz="3000" dirty="0"/>
                        <a:t>Reduced anxiety, headaches &amp; myofascial pain in the upper and/or lower extremities</a:t>
                      </a:r>
                      <a:endParaRPr sz="3000" dirty="0"/>
                    </a:p>
                  </a:txBody>
                  <a:tcPr marL="91425" marR="91425" marT="91425" marB="91425"/>
                </a:tc>
                <a:extLst>
                  <a:ext uri="{0D108BD9-81ED-4DB2-BD59-A6C34878D82A}">
                    <a16:rowId xmlns:a16="http://schemas.microsoft.com/office/drawing/2014/main" val="10001"/>
                  </a:ext>
                </a:extLst>
              </a:tr>
            </a:tbl>
          </a:graphicData>
        </a:graphic>
      </p:graphicFrame>
      <p:pic>
        <p:nvPicPr>
          <p:cNvPr id="103" name="Google Shape;103;p13" descr="A group of people participating in a yoga class."/>
          <p:cNvPicPr preferRelativeResize="0"/>
          <p:nvPr/>
        </p:nvPicPr>
        <p:blipFill rotWithShape="1">
          <a:blip r:embed="rId9">
            <a:alphaModFix/>
          </a:blip>
          <a:srcRect t="30445" b="29647"/>
          <a:stretch/>
        </p:blipFill>
        <p:spPr>
          <a:xfrm>
            <a:off x="29854300" y="13452000"/>
            <a:ext cx="13699900" cy="6684402"/>
          </a:xfrm>
          <a:prstGeom prst="rect">
            <a:avLst/>
          </a:prstGeom>
          <a:noFill/>
          <a:ln>
            <a:noFill/>
          </a:ln>
        </p:spPr>
      </p:pic>
      <p:graphicFrame>
        <p:nvGraphicFramePr>
          <p:cNvPr id="104" name="Google Shape;104;p13"/>
          <p:cNvGraphicFramePr/>
          <p:nvPr/>
        </p:nvGraphicFramePr>
        <p:xfrm>
          <a:off x="29794200" y="20416000"/>
          <a:ext cx="13699900" cy="12121400"/>
        </p:xfrm>
        <a:graphic>
          <a:graphicData uri="http://schemas.openxmlformats.org/drawingml/2006/table">
            <a:tbl>
              <a:tblPr>
                <a:noFill/>
                <a:tableStyleId>{D13D0CE4-1785-460E-9702-BD6050B31003}</a:tableStyleId>
              </a:tblPr>
              <a:tblGrid>
                <a:gridCol w="13699900">
                  <a:extLst>
                    <a:ext uri="{9D8B030D-6E8A-4147-A177-3AD203B41FA5}">
                      <a16:colId xmlns:a16="http://schemas.microsoft.com/office/drawing/2014/main" val="20000"/>
                    </a:ext>
                  </a:extLst>
                </a:gridCol>
              </a:tblGrid>
              <a:tr h="1753825">
                <a:tc>
                  <a:txBody>
                    <a:bodyPr/>
                    <a:lstStyle/>
                    <a:p>
                      <a:pPr marL="0" lvl="0" indent="0" algn="ctr" rtl="0">
                        <a:spcBef>
                          <a:spcPts val="0"/>
                        </a:spcBef>
                        <a:spcAft>
                          <a:spcPts val="0"/>
                        </a:spcAft>
                        <a:buNone/>
                      </a:pPr>
                      <a:endParaRPr sz="2000" b="1" u="sng" dirty="0"/>
                    </a:p>
                    <a:p>
                      <a:pPr marL="0" lvl="0" indent="0" algn="ctr" rtl="0">
                        <a:spcBef>
                          <a:spcPts val="0"/>
                        </a:spcBef>
                        <a:spcAft>
                          <a:spcPts val="0"/>
                        </a:spcAft>
                        <a:buNone/>
                      </a:pPr>
                      <a:r>
                        <a:rPr lang="en-US" sz="6000" b="1" dirty="0">
                          <a:solidFill>
                            <a:schemeClr val="lt1"/>
                          </a:solidFill>
                        </a:rPr>
                        <a:t>Intervention</a:t>
                      </a:r>
                      <a:endParaRPr sz="6000" b="1" dirty="0">
                        <a:solidFill>
                          <a:schemeClr val="lt1"/>
                        </a:solidFill>
                      </a:endParaRPr>
                    </a:p>
                  </a:txBody>
                  <a:tcPr marL="91425" marR="91425" marT="91425" marB="91425">
                    <a:solidFill>
                      <a:schemeClr val="dk2"/>
                    </a:solidFill>
                  </a:tcPr>
                </a:tc>
                <a:extLst>
                  <a:ext uri="{0D108BD9-81ED-4DB2-BD59-A6C34878D82A}">
                    <a16:rowId xmlns:a16="http://schemas.microsoft.com/office/drawing/2014/main" val="10000"/>
                  </a:ext>
                </a:extLst>
              </a:tr>
              <a:tr h="10367575">
                <a:tc>
                  <a:txBody>
                    <a:bodyPr/>
                    <a:lstStyle/>
                    <a:p>
                      <a:pPr marL="0" lvl="0" indent="0" algn="l" rtl="0">
                        <a:spcBef>
                          <a:spcPts val="0"/>
                        </a:spcBef>
                        <a:spcAft>
                          <a:spcPts val="0"/>
                        </a:spcAft>
                        <a:buNone/>
                      </a:pPr>
                      <a:r>
                        <a:rPr lang="en-US" sz="4200" b="1" dirty="0"/>
                        <a:t>Focus</a:t>
                      </a:r>
                      <a:r>
                        <a:rPr lang="en-US" sz="4200" dirty="0"/>
                        <a:t>: Mindfulness, mobility, yoga, and tai chi</a:t>
                      </a:r>
                      <a:endParaRPr sz="4200" dirty="0"/>
                    </a:p>
                    <a:p>
                      <a:pPr marL="0" lvl="0" indent="0" algn="l" rtl="0">
                        <a:spcBef>
                          <a:spcPts val="0"/>
                        </a:spcBef>
                        <a:spcAft>
                          <a:spcPts val="0"/>
                        </a:spcAft>
                        <a:buNone/>
                      </a:pPr>
                      <a:r>
                        <a:rPr lang="en-US" sz="4200" b="1" dirty="0"/>
                        <a:t>Duration:</a:t>
                      </a:r>
                      <a:r>
                        <a:rPr lang="en-US" sz="4200" dirty="0"/>
                        <a:t> 2x 45-minute sessions</a:t>
                      </a:r>
                      <a:endParaRPr sz="4200" dirty="0"/>
                    </a:p>
                    <a:p>
                      <a:pPr marL="0" lvl="0" indent="0" algn="l" rtl="0">
                        <a:spcBef>
                          <a:spcPts val="0"/>
                        </a:spcBef>
                        <a:spcAft>
                          <a:spcPts val="0"/>
                        </a:spcAft>
                        <a:buNone/>
                      </a:pPr>
                      <a:r>
                        <a:rPr lang="en-US" sz="4200" b="1" dirty="0"/>
                        <a:t>Intensity: </a:t>
                      </a:r>
                      <a:r>
                        <a:rPr lang="en-US" sz="4200" dirty="0"/>
                        <a:t>Low/moderate</a:t>
                      </a:r>
                      <a:endParaRPr sz="4500" dirty="0"/>
                    </a:p>
                  </a:txBody>
                  <a:tcPr marL="91425" marR="91425" marT="91425" marB="91425"/>
                </a:tc>
                <a:extLst>
                  <a:ext uri="{0D108BD9-81ED-4DB2-BD59-A6C34878D82A}">
                    <a16:rowId xmlns:a16="http://schemas.microsoft.com/office/drawing/2014/main" val="10001"/>
                  </a:ext>
                </a:extLst>
              </a:tr>
            </a:tbl>
          </a:graphicData>
        </a:graphic>
      </p:graphicFrame>
      <p:graphicFrame>
        <p:nvGraphicFramePr>
          <p:cNvPr id="106" name="Google Shape;106;p13"/>
          <p:cNvGraphicFramePr/>
          <p:nvPr/>
        </p:nvGraphicFramePr>
        <p:xfrm>
          <a:off x="29794200" y="24229045"/>
          <a:ext cx="13729950" cy="8344770"/>
        </p:xfrm>
        <a:graphic>
          <a:graphicData uri="http://schemas.openxmlformats.org/drawingml/2006/table">
            <a:tbl>
              <a:tblPr>
                <a:noFill/>
                <a:tableStyleId>{D13D0CE4-1785-460E-9702-BD6050B31003}</a:tableStyleId>
              </a:tblPr>
              <a:tblGrid>
                <a:gridCol w="6940100">
                  <a:extLst>
                    <a:ext uri="{9D8B030D-6E8A-4147-A177-3AD203B41FA5}">
                      <a16:colId xmlns:a16="http://schemas.microsoft.com/office/drawing/2014/main" val="20000"/>
                    </a:ext>
                  </a:extLst>
                </a:gridCol>
                <a:gridCol w="6789850">
                  <a:extLst>
                    <a:ext uri="{9D8B030D-6E8A-4147-A177-3AD203B41FA5}">
                      <a16:colId xmlns:a16="http://schemas.microsoft.com/office/drawing/2014/main" val="20001"/>
                    </a:ext>
                  </a:extLst>
                </a:gridCol>
              </a:tblGrid>
              <a:tr h="542725">
                <a:tc>
                  <a:txBody>
                    <a:bodyPr/>
                    <a:lstStyle/>
                    <a:p>
                      <a:pPr marL="0" lvl="0" indent="0" algn="ctr" rtl="0">
                        <a:spcBef>
                          <a:spcPts val="0"/>
                        </a:spcBef>
                        <a:spcAft>
                          <a:spcPts val="0"/>
                        </a:spcAft>
                        <a:buNone/>
                      </a:pPr>
                      <a:r>
                        <a:rPr lang="en-US" sz="2800" b="1">
                          <a:solidFill>
                            <a:schemeClr val="lt1"/>
                          </a:solidFill>
                        </a:rPr>
                        <a:t>Class 1</a:t>
                      </a:r>
                      <a:endParaRPr sz="2800" b="1">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0000"/>
                    </a:solidFill>
                  </a:tcPr>
                </a:tc>
                <a:tc>
                  <a:txBody>
                    <a:bodyPr/>
                    <a:lstStyle/>
                    <a:p>
                      <a:pPr marL="0" lvl="0" indent="0" algn="ctr" rtl="0">
                        <a:spcBef>
                          <a:spcPts val="0"/>
                        </a:spcBef>
                        <a:spcAft>
                          <a:spcPts val="0"/>
                        </a:spcAft>
                        <a:buNone/>
                      </a:pPr>
                      <a:r>
                        <a:rPr lang="en-US" sz="2800" b="1">
                          <a:solidFill>
                            <a:schemeClr val="lt1"/>
                          </a:solidFill>
                        </a:rPr>
                        <a:t>Class 2</a:t>
                      </a:r>
                      <a:endParaRPr sz="2800" b="1">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0000"/>
                    </a:solidFill>
                  </a:tcPr>
                </a:tc>
                <a:extLst>
                  <a:ext uri="{0D108BD9-81ED-4DB2-BD59-A6C34878D82A}">
                    <a16:rowId xmlns:a16="http://schemas.microsoft.com/office/drawing/2014/main" val="10000"/>
                  </a:ext>
                </a:extLst>
              </a:tr>
              <a:tr h="7002975">
                <a:tc>
                  <a:txBody>
                    <a:bodyPr/>
                    <a:lstStyle/>
                    <a:p>
                      <a:pPr marL="457200" lvl="0" indent="-406400" algn="l" rtl="0">
                        <a:spcBef>
                          <a:spcPts val="0"/>
                        </a:spcBef>
                        <a:spcAft>
                          <a:spcPts val="0"/>
                        </a:spcAft>
                        <a:buSzPts val="2800"/>
                        <a:buChar char="●"/>
                      </a:pPr>
                      <a:r>
                        <a:rPr lang="en-US" sz="2800" b="1" dirty="0"/>
                        <a:t>Warm-up</a:t>
                      </a:r>
                      <a:r>
                        <a:rPr lang="en-US" sz="2800" dirty="0"/>
                        <a:t>: </a:t>
                      </a:r>
                      <a:r>
                        <a:rPr lang="en-US" sz="2800" b="1" dirty="0"/>
                        <a:t>5 minutes </a:t>
                      </a:r>
                      <a:endParaRPr sz="2800" dirty="0"/>
                    </a:p>
                    <a:p>
                      <a:pPr marL="914400" lvl="1" indent="-406400" algn="l" rtl="0">
                        <a:spcBef>
                          <a:spcPts val="0"/>
                        </a:spcBef>
                        <a:spcAft>
                          <a:spcPts val="0"/>
                        </a:spcAft>
                        <a:buSzPts val="2800"/>
                        <a:buChar char="○"/>
                      </a:pPr>
                      <a:r>
                        <a:rPr lang="en-US" sz="2800" dirty="0"/>
                        <a:t>Body check-in in mountain pose, shoulder rolls, spine mobility (cat/cow), weight shifts, wide stance breathing</a:t>
                      </a:r>
                      <a:endParaRPr sz="2800" dirty="0"/>
                    </a:p>
                    <a:p>
                      <a:pPr marL="457200" lvl="0" indent="-406400" algn="l" rtl="0">
                        <a:spcBef>
                          <a:spcPts val="0"/>
                        </a:spcBef>
                        <a:spcAft>
                          <a:spcPts val="0"/>
                        </a:spcAft>
                        <a:buSzPts val="2800"/>
                        <a:buChar char="●"/>
                      </a:pPr>
                      <a:r>
                        <a:rPr lang="en-US" sz="2800" b="1" dirty="0"/>
                        <a:t>Yoga poses: 8 exercises each held for 3 breaths</a:t>
                      </a:r>
                      <a:endParaRPr sz="2800" dirty="0"/>
                    </a:p>
                    <a:p>
                      <a:pPr marL="914400" lvl="1" indent="-406400" algn="l" rtl="0">
                        <a:spcBef>
                          <a:spcPts val="0"/>
                        </a:spcBef>
                        <a:spcAft>
                          <a:spcPts val="0"/>
                        </a:spcAft>
                        <a:buSzPts val="2800"/>
                        <a:buChar char="○"/>
                      </a:pPr>
                      <a:r>
                        <a:rPr lang="en-US" sz="2800" dirty="0"/>
                        <a:t>Mobility - wide stance flow #1 (spinal wave), ragged doll, wide stance flow #2 (W2, side angle, peaceful warrior), narrow stance flow (high lunge, open book, chair pose)</a:t>
                      </a:r>
                      <a:endParaRPr sz="2800" dirty="0"/>
                    </a:p>
                    <a:p>
                      <a:pPr marL="914400" lvl="1" indent="-406400" algn="l" rtl="0">
                        <a:spcBef>
                          <a:spcPts val="0"/>
                        </a:spcBef>
                        <a:spcAft>
                          <a:spcPts val="0"/>
                        </a:spcAft>
                        <a:buSzPts val="2800"/>
                        <a:buChar char="○"/>
                      </a:pPr>
                      <a:r>
                        <a:rPr lang="en-US" sz="2800" dirty="0"/>
                        <a:t>Balance - tree pose, W3</a:t>
                      </a:r>
                      <a:endParaRPr sz="2800" dirty="0"/>
                    </a:p>
                    <a:p>
                      <a:pPr marL="457200" lvl="0" indent="-406400" algn="l" rtl="0">
                        <a:spcBef>
                          <a:spcPts val="0"/>
                        </a:spcBef>
                        <a:spcAft>
                          <a:spcPts val="0"/>
                        </a:spcAft>
                        <a:buSzPts val="2800"/>
                        <a:buChar char="●"/>
                      </a:pPr>
                      <a:r>
                        <a:rPr lang="en-US" sz="2800" b="1" dirty="0"/>
                        <a:t>Cool down: 3 minutes</a:t>
                      </a:r>
                      <a:endParaRPr sz="2800" b="1" dirty="0"/>
                    </a:p>
                    <a:p>
                      <a:pPr marL="914400" lvl="1" indent="-406400" algn="l" rtl="0">
                        <a:spcBef>
                          <a:spcPts val="0"/>
                        </a:spcBef>
                        <a:spcAft>
                          <a:spcPts val="0"/>
                        </a:spcAft>
                        <a:buSzPts val="2800"/>
                        <a:buChar char="○"/>
                      </a:pPr>
                      <a:r>
                        <a:rPr lang="en-US" sz="2800" dirty="0"/>
                        <a:t>Mountain pose body scan</a:t>
                      </a:r>
                      <a:endParaRPr sz="2800" dirty="0"/>
                    </a:p>
                  </a:txBody>
                  <a:tcPr marL="91425" marR="91425" marT="91425" marB="91425">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457200" lvl="0" indent="-406400" algn="l" rtl="0">
                        <a:spcBef>
                          <a:spcPts val="0"/>
                        </a:spcBef>
                        <a:spcAft>
                          <a:spcPts val="0"/>
                        </a:spcAft>
                        <a:buClr>
                          <a:schemeClr val="dk1"/>
                        </a:buClr>
                        <a:buSzPts val="2800"/>
                        <a:buChar char="●"/>
                      </a:pPr>
                      <a:r>
                        <a:rPr lang="en-US" sz="2800" b="1" dirty="0">
                          <a:solidFill>
                            <a:schemeClr val="dk1"/>
                          </a:solidFill>
                        </a:rPr>
                        <a:t>Warm-up</a:t>
                      </a:r>
                      <a:r>
                        <a:rPr lang="en-US" sz="2800" dirty="0">
                          <a:solidFill>
                            <a:schemeClr val="dk1"/>
                          </a:solidFill>
                        </a:rPr>
                        <a:t>: </a:t>
                      </a:r>
                      <a:r>
                        <a:rPr lang="en-US" sz="2800" b="1" dirty="0">
                          <a:solidFill>
                            <a:schemeClr val="dk1"/>
                          </a:solidFill>
                        </a:rPr>
                        <a:t>5 minutes </a:t>
                      </a:r>
                      <a:endParaRPr sz="2800" dirty="0">
                        <a:solidFill>
                          <a:schemeClr val="dk1"/>
                        </a:solidFill>
                      </a:endParaRPr>
                    </a:p>
                    <a:p>
                      <a:pPr marL="914400" lvl="1" indent="-406400" algn="l" rtl="0">
                        <a:spcBef>
                          <a:spcPts val="0"/>
                        </a:spcBef>
                        <a:spcAft>
                          <a:spcPts val="0"/>
                        </a:spcAft>
                        <a:buClr>
                          <a:schemeClr val="dk1"/>
                        </a:buClr>
                        <a:buSzPts val="2800"/>
                        <a:buChar char="○"/>
                      </a:pPr>
                      <a:r>
                        <a:rPr lang="en-US" sz="2800" dirty="0">
                          <a:solidFill>
                            <a:schemeClr val="dk1"/>
                          </a:solidFill>
                        </a:rPr>
                        <a:t>Shoulder &amp; head rolls</a:t>
                      </a:r>
                      <a:endParaRPr sz="2800" dirty="0">
                        <a:solidFill>
                          <a:schemeClr val="dk1"/>
                        </a:solidFill>
                      </a:endParaRPr>
                    </a:p>
                    <a:p>
                      <a:pPr marL="457200" lvl="0" indent="-406400" algn="l" rtl="0">
                        <a:spcBef>
                          <a:spcPts val="0"/>
                        </a:spcBef>
                        <a:spcAft>
                          <a:spcPts val="0"/>
                        </a:spcAft>
                        <a:buClr>
                          <a:schemeClr val="dk1"/>
                        </a:buClr>
                        <a:buSzPts val="2800"/>
                        <a:buChar char="●"/>
                      </a:pPr>
                      <a:r>
                        <a:rPr lang="en-US" sz="2800" b="1" dirty="0">
                          <a:solidFill>
                            <a:schemeClr val="dk1"/>
                          </a:solidFill>
                        </a:rPr>
                        <a:t>Tai Chi poses: 7 exercises each held for 4 breaths</a:t>
                      </a:r>
                      <a:endParaRPr sz="2800" b="1" dirty="0">
                        <a:solidFill>
                          <a:schemeClr val="dk1"/>
                        </a:solidFill>
                      </a:endParaRPr>
                    </a:p>
                    <a:p>
                      <a:pPr marL="914400" lvl="1" indent="-406400" algn="l" rtl="0">
                        <a:spcBef>
                          <a:spcPts val="0"/>
                        </a:spcBef>
                        <a:spcAft>
                          <a:spcPts val="0"/>
                        </a:spcAft>
                        <a:buClr>
                          <a:schemeClr val="dk1"/>
                        </a:buClr>
                        <a:buSzPts val="2800"/>
                        <a:buChar char="○"/>
                      </a:pPr>
                      <a:r>
                        <a:rPr lang="en-US" sz="2800" dirty="0">
                          <a:solidFill>
                            <a:schemeClr val="dk1"/>
                          </a:solidFill>
                        </a:rPr>
                        <a:t>Heaven, water, thunder, lake, push/pull, front recoil pushes, SL fighting stance</a:t>
                      </a:r>
                      <a:endParaRPr sz="2800" dirty="0">
                        <a:solidFill>
                          <a:schemeClr val="dk1"/>
                        </a:solidFill>
                      </a:endParaRPr>
                    </a:p>
                    <a:p>
                      <a:pPr marL="457200" lvl="0" indent="-406400" algn="l" rtl="0">
                        <a:spcBef>
                          <a:spcPts val="0"/>
                        </a:spcBef>
                        <a:spcAft>
                          <a:spcPts val="0"/>
                        </a:spcAft>
                        <a:buClr>
                          <a:schemeClr val="dk1"/>
                        </a:buClr>
                        <a:buSzPts val="2800"/>
                        <a:buChar char="●"/>
                      </a:pPr>
                      <a:r>
                        <a:rPr lang="en-US" sz="2800" b="1" dirty="0">
                          <a:solidFill>
                            <a:schemeClr val="dk1"/>
                          </a:solidFill>
                        </a:rPr>
                        <a:t>Yoga poses: 5 exercises each held for 4 breathes</a:t>
                      </a:r>
                      <a:endParaRPr sz="2800" b="1" dirty="0">
                        <a:solidFill>
                          <a:schemeClr val="dk1"/>
                        </a:solidFill>
                      </a:endParaRPr>
                    </a:p>
                    <a:p>
                      <a:pPr marL="914400" lvl="1" indent="-406400" algn="l" rtl="0">
                        <a:spcBef>
                          <a:spcPts val="0"/>
                        </a:spcBef>
                        <a:spcAft>
                          <a:spcPts val="0"/>
                        </a:spcAft>
                        <a:buClr>
                          <a:schemeClr val="dk1"/>
                        </a:buClr>
                        <a:buSzPts val="2800"/>
                        <a:buChar char="○"/>
                      </a:pPr>
                      <a:r>
                        <a:rPr lang="en-US" sz="2800" dirty="0">
                          <a:solidFill>
                            <a:schemeClr val="dk1"/>
                          </a:solidFill>
                        </a:rPr>
                        <a:t>Wide stance flow, prayer squat, tree post, front lunge, sun salutations</a:t>
                      </a:r>
                      <a:endParaRPr sz="2800" dirty="0">
                        <a:solidFill>
                          <a:schemeClr val="dk1"/>
                        </a:solidFill>
                      </a:endParaRPr>
                    </a:p>
                    <a:p>
                      <a:pPr marL="457200" lvl="0" indent="-406400" algn="l" rtl="0">
                        <a:spcBef>
                          <a:spcPts val="0"/>
                        </a:spcBef>
                        <a:spcAft>
                          <a:spcPts val="0"/>
                        </a:spcAft>
                        <a:buClr>
                          <a:schemeClr val="dk1"/>
                        </a:buClr>
                        <a:buSzPts val="2800"/>
                        <a:buChar char="●"/>
                      </a:pPr>
                      <a:r>
                        <a:rPr lang="en-US" sz="2800" b="1" dirty="0">
                          <a:solidFill>
                            <a:schemeClr val="dk1"/>
                          </a:solidFill>
                        </a:rPr>
                        <a:t>Cool down: 3 minutes</a:t>
                      </a:r>
                      <a:endParaRPr sz="2800" b="1" dirty="0">
                        <a:solidFill>
                          <a:schemeClr val="dk1"/>
                        </a:solidFill>
                      </a:endParaRPr>
                    </a:p>
                    <a:p>
                      <a:pPr marL="914400" lvl="1" indent="-406400" algn="l" rtl="0">
                        <a:spcBef>
                          <a:spcPts val="0"/>
                        </a:spcBef>
                        <a:spcAft>
                          <a:spcPts val="0"/>
                        </a:spcAft>
                        <a:buClr>
                          <a:schemeClr val="dk1"/>
                        </a:buClr>
                        <a:buSzPts val="2800"/>
                        <a:buChar char="○"/>
                      </a:pPr>
                      <a:r>
                        <a:rPr lang="en-US" sz="2800" dirty="0">
                          <a:solidFill>
                            <a:schemeClr val="dk1"/>
                          </a:solidFill>
                        </a:rPr>
                        <a:t>Goddess pose, mountain pose body scan</a:t>
                      </a:r>
                      <a:endParaRPr sz="2800" dirty="0"/>
                    </a:p>
                  </a:txBody>
                  <a:tcPr marL="91425" marR="91425" marT="91425" marB="91425">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732225">
                <a:tc gridSpan="2">
                  <a:txBody>
                    <a:bodyPr/>
                    <a:lstStyle/>
                    <a:p>
                      <a:pPr marL="0" lvl="0" indent="0" algn="l" rtl="0">
                        <a:spcBef>
                          <a:spcPts val="0"/>
                        </a:spcBef>
                        <a:spcAft>
                          <a:spcPts val="0"/>
                        </a:spcAft>
                        <a:buNone/>
                      </a:pPr>
                      <a:r>
                        <a:rPr lang="en-US" sz="2800" b="1" dirty="0">
                          <a:solidFill>
                            <a:schemeClr val="dk1"/>
                          </a:solidFill>
                        </a:rPr>
                        <a:t>Key</a:t>
                      </a:r>
                      <a:r>
                        <a:rPr lang="en-US" sz="2800" dirty="0">
                          <a:solidFill>
                            <a:schemeClr val="dk1"/>
                          </a:solidFill>
                        </a:rPr>
                        <a:t>: W2 = Warrior 2; W3 = Warrior 3; SL = single leg</a:t>
                      </a:r>
                      <a:endParaRPr sz="2800" b="1" dirty="0"/>
                    </a:p>
                  </a:txBody>
                  <a:tcPr marL="91425" marR="91425" marT="91425" marB="91425">
                    <a:lnT w="9525" cap="flat" cmpd="sng">
                      <a:solidFill>
                        <a:srgbClr val="000000"/>
                      </a:solidFill>
                      <a:prstDash val="solid"/>
                      <a:round/>
                      <a:headEnd type="none" w="sm" len="sm"/>
                      <a:tailEnd type="none" w="sm" len="sm"/>
                    </a:lnT>
                  </a:tcPr>
                </a:tc>
                <a:tc hMerge="1">
                  <a:txBody>
                    <a:bodyPr/>
                    <a:lstStyle/>
                    <a:p>
                      <a:endParaRPr lang="en-US"/>
                    </a:p>
                  </a:txBody>
                  <a:tcPr/>
                </a:tc>
                <a:extLst>
                  <a:ext uri="{0D108BD9-81ED-4DB2-BD59-A6C34878D82A}">
                    <a16:rowId xmlns:a16="http://schemas.microsoft.com/office/drawing/2014/main" val="10002"/>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TotalTime>
  <Words>1308</Words>
  <Application>Microsoft Macintosh PowerPoint</Application>
  <PresentationFormat>Custom</PresentationFormat>
  <Paragraphs>97</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YOGA &amp; TAI CHI FOR CANCER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YOGA &amp; TAI CHI FOR CANCER</dc:title>
  <dc:creator>Ernie Rivera</dc:creator>
  <cp:lastModifiedBy>Microsoft Office User</cp:lastModifiedBy>
  <cp:revision>2</cp:revision>
  <dcterms:modified xsi:type="dcterms:W3CDTF">2021-12-03T19:43:35Z</dcterms:modified>
</cp:coreProperties>
</file>