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3"/>
  </p:notesMasterIdLst>
  <p:sldIdLst>
    <p:sldId id="256"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snapToGrid="0" snapToObjects="1">
      <p:cViewPr varScale="1">
        <p:scale>
          <a:sx n="90" d="100"/>
          <a:sy n="90" d="100"/>
        </p:scale>
        <p:origin x="232"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numCol="1"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numCol="1"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numCol="1"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numCol="1"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numCol="1"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Google Shape;2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numCol="1" anchor="t" anchorCtr="0">
            <a:noAutofit/>
          </a:bodyPr>
          <a:lstStyle/>
          <a:p>
            <a:pPr marL="0" lvl="0" indent="0" algn="l" rtl="0">
              <a:spcBef>
                <a:spcPts val="0"/>
              </a:spcBef>
              <a:spcAft>
                <a:spcPts val="0"/>
              </a:spcAft>
              <a:buNone/>
            </a:pPr>
            <a:endParaRPr/>
          </a:p>
        </p:txBody>
      </p:sp>
      <p:sp>
        <p:nvSpPr>
          <p:cNvPr id="24" name="Google Shape;2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433388" y="373563"/>
            <a:ext cx="11421979" cy="612274"/>
          </a:xfrm>
          <a:prstGeom prst="rect">
            <a:avLst/>
          </a:prstGeom>
          <a:noFill/>
          <a:ln>
            <a:noFill/>
          </a:ln>
        </p:spPr>
        <p:txBody>
          <a:bodyPr spcFirstLastPara="1" wrap="square" lIns="91425" tIns="45700" rIns="91425" bIns="45700" numCol="1" anchor="b" anchorCtr="0">
            <a:normAutofit/>
          </a:bodyPr>
          <a:lstStyle>
            <a:lvl1pPr marR="0" lvl="0" algn="ctr" rtl="0">
              <a:lnSpc>
                <a:spcPct val="90000"/>
              </a:lnSpc>
              <a:spcBef>
                <a:spcPts val="0"/>
              </a:spcBef>
              <a:spcAft>
                <a:spcPts val="0"/>
              </a:spcAft>
              <a:buClr>
                <a:schemeClr val="dk1"/>
              </a:buClr>
              <a:buSzPts val="4000"/>
              <a:buFont typeface="Calibri"/>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
          <p:cNvSpPr txBox="1">
            <a:spLocks noGrp="1"/>
          </p:cNvSpPr>
          <p:nvPr>
            <p:ph type="body" idx="1"/>
          </p:nvPr>
        </p:nvSpPr>
        <p:spPr>
          <a:xfrm>
            <a:off x="433388" y="1082675"/>
            <a:ext cx="11414125" cy="457200"/>
          </a:xfrm>
          <a:prstGeom prst="rect">
            <a:avLst/>
          </a:prstGeom>
          <a:noFill/>
          <a:ln>
            <a:noFill/>
          </a:ln>
        </p:spPr>
        <p:txBody>
          <a:bodyPr spcFirstLastPara="1" wrap="square" lIns="91425" tIns="45700" rIns="91425" bIns="45700" numCol="1" anchor="t" anchorCtr="0">
            <a:noAutofit/>
          </a:bodyPr>
          <a:lstStyle>
            <a:lvl1pPr marL="457200" marR="0" lvl="0" indent="-228600"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body" idx="2"/>
          </p:nvPr>
        </p:nvSpPr>
        <p:spPr>
          <a:xfrm>
            <a:off x="425533" y="2213727"/>
            <a:ext cx="4932696" cy="3561598"/>
          </a:xfrm>
          <a:prstGeom prst="rect">
            <a:avLst/>
          </a:prstGeom>
          <a:noFill/>
          <a:ln>
            <a:noFill/>
          </a:ln>
        </p:spPr>
        <p:txBody>
          <a:bodyPr spcFirstLastPara="1" wrap="square" lIns="91425" tIns="45700" rIns="91425" bIns="45700" numCol="1"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body" idx="3"/>
          </p:nvPr>
        </p:nvSpPr>
        <p:spPr>
          <a:xfrm>
            <a:off x="425533" y="1636295"/>
            <a:ext cx="4940300" cy="481012"/>
          </a:xfrm>
          <a:prstGeom prst="rect">
            <a:avLst/>
          </a:prstGeom>
          <a:noFill/>
          <a:ln>
            <a:noFill/>
          </a:ln>
        </p:spPr>
        <p:txBody>
          <a:bodyPr spcFirstLastPara="1" wrap="square" lIns="91425" tIns="45700" rIns="91425" bIns="45700" numCol="1"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a:spLocks noGrp="1"/>
          </p:cNvSpPr>
          <p:nvPr>
            <p:ph type="body" idx="4"/>
          </p:nvPr>
        </p:nvSpPr>
        <p:spPr>
          <a:xfrm>
            <a:off x="5646738" y="1636713"/>
            <a:ext cx="6200775" cy="481012"/>
          </a:xfrm>
          <a:prstGeom prst="rect">
            <a:avLst/>
          </a:prstGeom>
          <a:noFill/>
          <a:ln>
            <a:noFill/>
          </a:ln>
        </p:spPr>
        <p:txBody>
          <a:bodyPr spcFirstLastPara="1" wrap="square" lIns="91425" tIns="45700" rIns="91425" bIns="45700" numCol="1"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7" name="Google Shape;17;p2"/>
          <p:cNvSpPr>
            <a:spLocks noGrp="1"/>
          </p:cNvSpPr>
          <p:nvPr>
            <p:ph type="pic" idx="5"/>
          </p:nvPr>
        </p:nvSpPr>
        <p:spPr>
          <a:xfrm>
            <a:off x="5638800" y="2212975"/>
            <a:ext cx="1997075" cy="3554413"/>
          </a:xfrm>
          <a:prstGeom prst="rect">
            <a:avLst/>
          </a:prstGeom>
          <a:noFill/>
          <a:ln>
            <a:noFill/>
          </a:ln>
        </p:spPr>
      </p:sp>
      <p:sp>
        <p:nvSpPr>
          <p:cNvPr id="18" name="Google Shape;18;p2"/>
          <p:cNvSpPr txBox="1">
            <a:spLocks noGrp="1"/>
          </p:cNvSpPr>
          <p:nvPr>
            <p:ph type="body" idx="6"/>
          </p:nvPr>
        </p:nvSpPr>
        <p:spPr>
          <a:xfrm>
            <a:off x="7756525" y="2212975"/>
            <a:ext cx="4090988" cy="1957388"/>
          </a:xfrm>
          <a:prstGeom prst="rect">
            <a:avLst/>
          </a:prstGeom>
          <a:noFill/>
          <a:ln>
            <a:noFill/>
          </a:ln>
        </p:spPr>
        <p:txBody>
          <a:bodyPr spcFirstLastPara="1" wrap="square" lIns="91425" tIns="45700" rIns="91425" bIns="45700" numCol="1"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Google Shape;19;p2"/>
          <p:cNvSpPr>
            <a:spLocks noGrp="1"/>
          </p:cNvSpPr>
          <p:nvPr>
            <p:ph type="dgm" idx="7"/>
          </p:nvPr>
        </p:nvSpPr>
        <p:spPr>
          <a:xfrm>
            <a:off x="7756525" y="4259263"/>
            <a:ext cx="4090988" cy="1516062"/>
          </a:xfrm>
          <a:prstGeom prst="rect">
            <a:avLst/>
          </a:prstGeom>
          <a:noFill/>
          <a:ln>
            <a:noFill/>
          </a:ln>
        </p:spPr>
        <p:txBody>
          <a:bodyPr spcFirstLastPara="1" wrap="square" lIns="91425" tIns="45700" rIns="91425" bIns="45700" numCol="1" anchor="t" anchorCtr="0">
            <a:noAutofit/>
          </a:bodyPr>
          <a:lstStyle>
            <a:lvl1pPr marR="0" lvl="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20" name="Google Shape;20;p2"/>
          <p:cNvPicPr preferRelativeResize="0"/>
          <p:nvPr/>
        </p:nvPicPr>
        <p:blipFill rotWithShape="1">
          <a:blip r:embed="rId2">
            <a:alphaModFix/>
          </a:blip>
          <a:srcRect/>
          <a:stretch/>
        </p:blipFill>
        <p:spPr>
          <a:xfrm>
            <a:off x="0" y="5943600"/>
            <a:ext cx="12192000" cy="9144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Google Shape;10;p1"/>
          <p:cNvPicPr preferRelativeResize="0"/>
          <p:nvPr/>
        </p:nvPicPr>
        <p:blipFill rotWithShape="1">
          <a:blip r:embed="rId4">
            <a:alphaModFix/>
          </a:blip>
          <a:srcRect/>
          <a:stretch/>
        </p:blipFill>
        <p:spPr>
          <a:xfrm>
            <a:off x="0" y="5943600"/>
            <a:ext cx="12192000" cy="9144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FA8DC"/>
        </a:solidFill>
        <a:effectLst/>
      </p:bgPr>
    </p:bg>
    <p:spTree>
      <p:nvGrpSpPr>
        <p:cNvPr id="1" name="Shape 25"/>
        <p:cNvGrpSpPr/>
        <p:nvPr/>
      </p:nvGrpSpPr>
      <p:grpSpPr>
        <a:xfrm>
          <a:off x="0" y="0"/>
          <a:ext cx="0" cy="0"/>
          <a:chOff x="0" y="0"/>
          <a:chExt cx="0" cy="0"/>
        </a:xfrm>
      </p:grpSpPr>
      <p:sp>
        <p:nvSpPr>
          <p:cNvPr id="26" name="Google Shape;26;p4"/>
          <p:cNvSpPr txBox="1">
            <a:spLocks noGrp="1"/>
          </p:cNvSpPr>
          <p:nvPr>
            <p:ph type="ctrTitle"/>
          </p:nvPr>
        </p:nvSpPr>
        <p:spPr>
          <a:xfrm>
            <a:off x="353648" y="-288703"/>
            <a:ext cx="11164348" cy="1043140"/>
          </a:xfrm>
          <a:prstGeom prst="rect">
            <a:avLst/>
          </a:prstGeom>
          <a:noFill/>
          <a:ln>
            <a:noFill/>
          </a:ln>
        </p:spPr>
        <p:txBody>
          <a:bodyPr spcFirstLastPara="1" wrap="square" lIns="91425" tIns="45700" rIns="91425" bIns="45700" numCol="1" anchor="b" anchorCtr="0">
            <a:normAutofit fontScale="90000"/>
          </a:bodyPr>
          <a:lstStyle/>
          <a:p>
            <a:pPr marL="0" lvl="0" indent="0" algn="ctr" rtl="0">
              <a:lnSpc>
                <a:spcPct val="90000"/>
              </a:lnSpc>
              <a:spcBef>
                <a:spcPts val="0"/>
              </a:spcBef>
              <a:spcAft>
                <a:spcPts val="0"/>
              </a:spcAft>
              <a:buClr>
                <a:schemeClr val="dk1"/>
              </a:buClr>
              <a:buSzPct val="100000"/>
              <a:buFont typeface="Calibri"/>
              <a:buNone/>
            </a:pPr>
            <a:r>
              <a:rPr lang="en-US" sz="3600" dirty="0">
                <a:latin typeface="Times New Roman"/>
              </a:rPr>
              <a:t>Central California Adaptive Sports Center in Shaver Lake</a:t>
            </a:r>
            <a:endParaRPr dirty="0"/>
          </a:p>
        </p:txBody>
      </p:sp>
      <p:sp>
        <p:nvSpPr>
          <p:cNvPr id="27" name="Google Shape;27;p4"/>
          <p:cNvSpPr txBox="1">
            <a:spLocks noGrp="1"/>
          </p:cNvSpPr>
          <p:nvPr>
            <p:ph type="body" idx="1"/>
          </p:nvPr>
        </p:nvSpPr>
        <p:spPr>
          <a:xfrm>
            <a:off x="7093094" y="809626"/>
            <a:ext cx="4492628" cy="669734"/>
          </a:xfrm>
          <a:prstGeom prst="rect">
            <a:avLst/>
          </a:prstGeom>
          <a:noFill/>
          <a:ln>
            <a:noFill/>
          </a:ln>
        </p:spPr>
        <p:txBody>
          <a:bodyPr spcFirstLastPara="1" wrap="square" lIns="91425" tIns="45700" rIns="91425" bIns="45700" numCol="1" anchor="t" anchorCtr="0">
            <a:noAutofit/>
          </a:bodyPr>
          <a:lstStyle/>
          <a:p>
            <a:pPr marL="0" lvl="0" indent="0" algn="r" rtl="0">
              <a:lnSpc>
                <a:spcPct val="90000"/>
              </a:lnSpc>
              <a:spcBef>
                <a:spcPts val="0"/>
              </a:spcBef>
              <a:spcAft>
                <a:spcPts val="0"/>
              </a:spcAft>
              <a:buClr>
                <a:schemeClr val="dk1"/>
              </a:buClr>
              <a:buSzPts val="1800"/>
              <a:buNone/>
            </a:pPr>
            <a:r>
              <a:rPr sz="1800" dirty="0">
                <a:latin typeface="Times New Roman"/>
              </a:rPr>
              <a:t>Kyra Gonzalez</a:t>
            </a:r>
            <a:endParaRPr dirty="0"/>
          </a:p>
          <a:p>
            <a:pPr marL="0" lvl="0" indent="0" algn="r">
              <a:lnSpc>
                <a:spcPct val="90000"/>
              </a:lnSpc>
              <a:spcBef>
                <a:spcPts val="0"/>
              </a:spcBef>
              <a:spcAft>
                <a:spcPts val="0"/>
              </a:spcAft>
              <a:buClr>
                <a:schemeClr val="dk1"/>
              </a:buClr>
              <a:buNone/>
            </a:pPr>
            <a:r>
              <a:rPr lang="en-US" sz="1800" dirty="0">
                <a:latin typeface="Times New Roman"/>
              </a:rPr>
              <a:t>RA 73S, Professor Ruiz , 32 hours</a:t>
            </a:r>
          </a:p>
        </p:txBody>
      </p:sp>
      <p:sp>
        <p:nvSpPr>
          <p:cNvPr id="28" name="Google Shape;28;p4"/>
          <p:cNvSpPr txBox="1">
            <a:spLocks noGrp="1"/>
          </p:cNvSpPr>
          <p:nvPr>
            <p:ph type="body" idx="2"/>
          </p:nvPr>
        </p:nvSpPr>
        <p:spPr>
          <a:xfrm>
            <a:off x="137868" y="1026889"/>
            <a:ext cx="6955226" cy="1934741"/>
          </a:xfrm>
          <a:prstGeom prst="rect">
            <a:avLst/>
          </a:prstGeom>
          <a:noFill/>
          <a:ln>
            <a:noFill/>
          </a:ln>
        </p:spPr>
        <p:txBody>
          <a:bodyPr spcFirstLastPara="1" wrap="square" lIns="91425" tIns="45700" rIns="91425" bIns="45700" numCol="1" anchor="t" anchorCtr="0">
            <a:noAutofit/>
          </a:bodyPr>
          <a:lstStyle/>
          <a:p>
            <a:pPr marL="228600" lvl="0" indent="0" algn="l" rtl="0">
              <a:lnSpc>
                <a:spcPct val="90000"/>
              </a:lnSpc>
              <a:spcBef>
                <a:spcPts val="1000"/>
              </a:spcBef>
              <a:spcAft>
                <a:spcPts val="0"/>
              </a:spcAft>
              <a:buNone/>
            </a:pPr>
            <a:r>
              <a:rPr lang="en-US" sz="1800" b="1" dirty="0">
                <a:latin typeface="Times New Roman"/>
                <a:ea typeface="Times New Roman"/>
                <a:cs typeface="Times New Roman"/>
                <a:sym typeface="Times New Roman"/>
              </a:rPr>
              <a:t>Abstract: CCASC </a:t>
            </a:r>
            <a:r>
              <a:rPr lang="en-US" sz="1800" dirty="0">
                <a:latin typeface="Times New Roman"/>
                <a:ea typeface="Times New Roman"/>
                <a:cs typeface="Times New Roman"/>
                <a:sym typeface="Times New Roman"/>
              </a:rPr>
              <a:t>serves disabled individuals with the goal of making outdoors adventures accessible for those with disabilities. I was able to take part in adventure summer program for a camping weekend where I helped participants rock climb, kayak, paddle board, and do yoga with modified technology. </a:t>
            </a:r>
            <a:endParaRPr sz="1800" dirty="0">
              <a:latin typeface="Times New Roman"/>
              <a:ea typeface="Times New Roman"/>
              <a:cs typeface="Times New Roman"/>
              <a:sym typeface="Times New Roman"/>
            </a:endParaRPr>
          </a:p>
          <a:p>
            <a:pPr marL="0" lvl="0" indent="0" algn="l" rtl="0">
              <a:lnSpc>
                <a:spcPct val="90000"/>
              </a:lnSpc>
              <a:spcBef>
                <a:spcPts val="1000"/>
              </a:spcBef>
              <a:spcAft>
                <a:spcPts val="0"/>
              </a:spcAft>
              <a:buNone/>
            </a:pPr>
            <a:r>
              <a:rPr lang="en-US" sz="2000" dirty="0">
                <a:latin typeface="Times New Roman"/>
                <a:ea typeface="Times New Roman"/>
                <a:cs typeface="Times New Roman"/>
                <a:sym typeface="Times New Roman"/>
              </a:rPr>
              <a:t>	</a:t>
            </a:r>
            <a:endParaRPr sz="2000" dirty="0">
              <a:latin typeface="Times New Roman"/>
              <a:ea typeface="Times New Roman"/>
              <a:cs typeface="Times New Roman"/>
              <a:sym typeface="Times New Roman"/>
            </a:endParaRPr>
          </a:p>
        </p:txBody>
      </p:sp>
      <p:sp>
        <p:nvSpPr>
          <p:cNvPr id="30" name="Google Shape;30;p4"/>
          <p:cNvSpPr txBox="1"/>
          <p:nvPr/>
        </p:nvSpPr>
        <p:spPr>
          <a:xfrm>
            <a:off x="353648" y="2509158"/>
            <a:ext cx="7186613" cy="3160814"/>
          </a:xfrm>
          <a:prstGeom prst="rect">
            <a:avLst/>
          </a:prstGeom>
          <a:noFill/>
          <a:ln>
            <a:noFill/>
          </a:ln>
        </p:spPr>
        <p:txBody>
          <a:bodyPr spcFirstLastPara="1" wrap="square" lIns="91425" tIns="91425" rIns="91425" bIns="91425" numCol="1" anchor="t" anchorCtr="0">
            <a:spAutoFit/>
          </a:bodyPr>
          <a:lstStyle/>
          <a:p>
            <a:pPr marL="0" lvl="0" indent="0" algn="l" rtl="0">
              <a:lnSpc>
                <a:spcPct val="90000"/>
              </a:lnSpc>
              <a:spcBef>
                <a:spcPts val="1000"/>
              </a:spcBef>
              <a:spcAft>
                <a:spcPts val="0"/>
              </a:spcAft>
              <a:buClr>
                <a:schemeClr val="dk1"/>
              </a:buClr>
              <a:buSzPts val="1100"/>
              <a:buFont typeface="Arial"/>
              <a:buNone/>
            </a:pPr>
            <a:r>
              <a:rPr lang="en-US" sz="1800" b="1" dirty="0">
                <a:solidFill>
                  <a:schemeClr val="dk1"/>
                </a:solidFill>
                <a:latin typeface="Times New Roman"/>
                <a:ea typeface="Times New Roman"/>
                <a:cs typeface="Times New Roman"/>
                <a:sym typeface="Times New Roman"/>
              </a:rPr>
              <a:t>Real World Application: </a:t>
            </a:r>
            <a:r>
              <a:rPr sz="1800" dirty="0">
                <a:solidFill>
                  <a:schemeClr val="dk1"/>
                </a:solidFill>
                <a:latin typeface="Times New Roman"/>
              </a:rPr>
              <a:t>In having the honor to participate in this program, I was able to see through my experience how life-changing this was to participants. One unique experience I had was working alongside an individual who was blind. One day we went paddle boarding and by communicating with him on what was up ahead, where I was, and what direction to go he was able to go to a destination spot we have in Shaver Lake (a tiny cove away from all the boats). He stood up on the paddle board the whole way and back and paddle boarded faster than me! A skill I developed was confidence as this helps with a positive mindset and especially in leading others. I never pictured myself doing this, and I've learned that nothing is ever impossible!</a:t>
            </a:r>
            <a:endParaRPr sz="1200" dirty="0"/>
          </a:p>
        </p:txBody>
      </p:sp>
      <p:sp>
        <p:nvSpPr>
          <p:cNvPr id="31" name="Google Shape;31;p4"/>
          <p:cNvSpPr txBox="1"/>
          <p:nvPr/>
        </p:nvSpPr>
        <p:spPr>
          <a:xfrm>
            <a:off x="7614805" y="2921505"/>
            <a:ext cx="4320931" cy="2893069"/>
          </a:xfrm>
          <a:prstGeom prst="rect">
            <a:avLst/>
          </a:prstGeom>
          <a:noFill/>
          <a:ln>
            <a:noFill/>
          </a:ln>
        </p:spPr>
        <p:txBody>
          <a:bodyPr spcFirstLastPara="1" wrap="square" lIns="91425" tIns="91425" rIns="91425" bIns="91425" numCol="1" anchor="t" anchorCtr="0">
            <a:spAutoFit/>
          </a:bodyPr>
          <a:lstStyle/>
          <a:p>
            <a:pPr marL="0" lvl="0" indent="0" algn="l">
              <a:spcBef>
                <a:spcPts val="0"/>
              </a:spcBef>
              <a:spcAft>
                <a:spcPts val="0"/>
              </a:spcAft>
              <a:buNone/>
            </a:pPr>
            <a:endParaRPr dirty="0"/>
          </a:p>
          <a:p>
            <a:pPr marL="0" lvl="0" indent="0" algn="l" rtl="0">
              <a:spcBef>
                <a:spcPts val="0"/>
              </a:spcBef>
              <a:spcAft>
                <a:spcPts val="0"/>
              </a:spcAft>
              <a:buNone/>
            </a:pPr>
            <a:r>
              <a:rPr sz="1800" b="1" dirty="0">
                <a:latin typeface="Times New Roman"/>
              </a:rPr>
              <a:t>Community Impact</a:t>
            </a:r>
            <a:endParaRPr sz="1800" b="1" dirty="0">
              <a:latin typeface="Times New Roman"/>
              <a:ea typeface="Times New Roman"/>
              <a:cs typeface="Times New Roman"/>
              <a:sym typeface="Times New Roman"/>
            </a:endParaRPr>
          </a:p>
          <a:p>
            <a:pPr marL="0" lvl="0" indent="0" algn="l" rtl="0">
              <a:spcBef>
                <a:spcPts val="0"/>
              </a:spcBef>
              <a:spcAft>
                <a:spcPts val="0"/>
              </a:spcAft>
              <a:buNone/>
            </a:pPr>
            <a:r>
              <a:rPr lang="en-US" sz="1800" dirty="0">
                <a:latin typeface="Times New Roman"/>
                <a:ea typeface="Times New Roman"/>
                <a:cs typeface="Times New Roman"/>
                <a:sym typeface="Times New Roman"/>
              </a:rPr>
              <a:t>In helping individuals safely kayak and even paddle board across Shaver Lake, I noticed it helped boost their confidence and well-being, both physically and emotionally. "If it weren't for this program, I don't know where I would be now, it's helped me go out as I would always want to stay in", says a veteran from the camping weekend.</a:t>
            </a:r>
            <a:endParaRPr sz="1800" dirty="0">
              <a:latin typeface="Times New Roman"/>
              <a:ea typeface="Times New Roman"/>
              <a:cs typeface="Times New Roman"/>
              <a:sym typeface="Times New Roman"/>
            </a:endParaRPr>
          </a:p>
        </p:txBody>
      </p:sp>
      <p:pic>
        <p:nvPicPr>
          <p:cNvPr id="29" name="Google Shape;29;p4" descr="Central California Adaptive Sports Center logo"/>
          <p:cNvPicPr preferRelativeResize="0">
            <a:picLocks noGrp="1"/>
          </p:cNvPicPr>
          <p:nvPr>
            <p:ph type="pic" idx="5"/>
          </p:nvPr>
        </p:nvPicPr>
        <p:blipFill rotWithShape="1">
          <a:blip r:embed="rId3">
            <a:alphaModFix/>
          </a:blip>
          <a:srcRect t="573" b="563"/>
          <a:stretch/>
        </p:blipFill>
        <p:spPr>
          <a:xfrm>
            <a:off x="7381226" y="1479360"/>
            <a:ext cx="4368861" cy="1586746"/>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287</Words>
  <Application>Microsoft Macintosh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Central California Adaptive Sports Center in Shaver Lake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California Adaptive Sports Center in Shaver Lake</dc:title>
  <cp:lastModifiedBy>Microsoft Office User</cp:lastModifiedBy>
  <cp:revision>9</cp:revision>
  <dcterms:modified xsi:type="dcterms:W3CDTF">2021-12-03T23:53:00Z</dcterms:modified>
</cp:coreProperties>
</file>