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
  </p:notesMasterIdLst>
  <p:sldIdLst>
    <p:sldId id="256" r:id="rId2"/>
  </p:sldIdLst>
  <p:sldSz cx="43891200" cy="32918400"/>
  <p:notesSz cx="6954838" cy="9309100"/>
  <p:embeddedFontLst>
    <p:embeddedFont>
      <p:font typeface="Calibri" panose="020F0502020204030204" pitchFamily="34" charset="0"/>
      <p:regular r:id="rId4"/>
      <p:bold r:id="rId5"/>
      <p:italic r:id="rId6"/>
      <p:boldItalic r:id="rId7"/>
    </p:embeddedFont>
    <p:embeddedFont>
      <p:font typeface="Proxima Nova" panose="02000506030000020004" pitchFamily="2" charset="0"/>
      <p:regular r:id="rId8"/>
      <p:bold r:id="rId9"/>
      <p:italic r:id="rId10"/>
      <p:boldItalic r:id="rId1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 roundtripDataSignature="AMtx7mhMo78Dxbgucu++grxzvwW3t2T1i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1"/>
  </p:normalViewPr>
  <p:slideViewPr>
    <p:cSldViewPr snapToGrid="0">
      <p:cViewPr varScale="1">
        <p:scale>
          <a:sx n="22" d="100"/>
          <a:sy n="22" d="100"/>
        </p:scale>
        <p:origin x="760" y="33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customschemas.google.com/relationships/presentationmetadata" Target="meta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heme" Target="theme/theme1.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130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40175" y="0"/>
            <a:ext cx="30130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2375"/>
            <a:ext cx="30130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82713" y="1163638"/>
            <a:ext cx="4189412" cy="31416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95325" y="4479925"/>
            <a:ext cx="5564188" cy="36655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Poster considerations:</a:t>
            </a:r>
            <a:endParaRPr/>
          </a:p>
          <a:p>
            <a:pPr marL="228600" lvl="0" indent="-228600" algn="l" rtl="0">
              <a:spcBef>
                <a:spcPts val="0"/>
              </a:spcBef>
              <a:spcAft>
                <a:spcPts val="0"/>
              </a:spcAft>
              <a:buClr>
                <a:schemeClr val="dk1"/>
              </a:buClr>
              <a:buSzPts val="1200"/>
              <a:buFont typeface="Calibri"/>
              <a:buAutoNum type="arabicPeriod"/>
            </a:pPr>
            <a:r>
              <a:rPr lang="en-US"/>
              <a:t>Colors can be changed but should be appropriate combination of Fresno State colors only (red, blue, gray, white – per website)</a:t>
            </a:r>
            <a:endParaRPr/>
          </a:p>
          <a:p>
            <a:pPr marL="228600" lvl="0" indent="-228600" algn="l" rtl="0">
              <a:spcBef>
                <a:spcPts val="0"/>
              </a:spcBef>
              <a:spcAft>
                <a:spcPts val="0"/>
              </a:spcAft>
              <a:buClr>
                <a:schemeClr val="dk1"/>
              </a:buClr>
              <a:buSzPts val="1200"/>
              <a:buFont typeface="Calibri"/>
              <a:buAutoNum type="arabicPeriod"/>
            </a:pPr>
            <a:r>
              <a:rPr lang="en-US"/>
              <a:t>Use of the school logo – ONLY 1 logo can be placed on a presentation. You can choose the Fresno State “color” or all “white” version seen in this template. Please DELETE the other one!</a:t>
            </a:r>
            <a:endParaRPr/>
          </a:p>
          <a:p>
            <a:pPr marL="228600" lvl="0" indent="-228600" algn="l" rtl="0">
              <a:spcBef>
                <a:spcPts val="0"/>
              </a:spcBef>
              <a:spcAft>
                <a:spcPts val="0"/>
              </a:spcAft>
              <a:buClr>
                <a:schemeClr val="dk1"/>
              </a:buClr>
              <a:buSzPts val="1200"/>
              <a:buFont typeface="Calibri"/>
              <a:buAutoNum type="arabicPeriod"/>
            </a:pPr>
            <a:r>
              <a:rPr lang="en-US"/>
              <a:t>You can change the background colors, move them around, change their size, add more boxes – this is only here as a GUIDE for you. Get creative – we don’t want all of our projects looking exactly the same! </a:t>
            </a:r>
            <a:endParaRPr/>
          </a:p>
          <a:p>
            <a:pPr marL="228600" lvl="0" indent="-228600" algn="l" rtl="0">
              <a:spcBef>
                <a:spcPts val="0"/>
              </a:spcBef>
              <a:spcAft>
                <a:spcPts val="0"/>
              </a:spcAft>
              <a:buClr>
                <a:schemeClr val="dk1"/>
              </a:buClr>
              <a:buSzPts val="1200"/>
              <a:buFont typeface="Calibri"/>
              <a:buAutoNum type="arabicPeriod"/>
            </a:pPr>
            <a:r>
              <a:rPr lang="en-US"/>
              <a:t>Include pictures, charts, graphs, pics of you and your zoom meeting supervisor/student team or pic of a zoom presentation. If you attended a location or met with any members of your team in person and you use a pic – think A) is it appropriate? Am I following socially distant guidelines? B) do the people in the picture consent for sharing? </a:t>
            </a:r>
            <a:endParaRPr/>
          </a:p>
          <a:p>
            <a:pPr marL="228600" lvl="0" indent="-228600" algn="l" rtl="0">
              <a:spcBef>
                <a:spcPts val="0"/>
              </a:spcBef>
              <a:spcAft>
                <a:spcPts val="0"/>
              </a:spcAft>
              <a:buClr>
                <a:schemeClr val="dk1"/>
              </a:buClr>
              <a:buSzPts val="1200"/>
              <a:buFont typeface="Calibri"/>
              <a:buAutoNum type="arabicPeriod"/>
            </a:pPr>
            <a:r>
              <a:rPr lang="en-US"/>
              <a:t>Request use of logo from your community partner – you just need to let them know you are using a representation of their business logo, website/social media picture/title, etc to share on your poster (for example if you worked with a school district – you’d like to share their school logo from website, etc)</a:t>
            </a:r>
            <a:endParaRPr/>
          </a:p>
          <a:p>
            <a:pPr marL="228600" lvl="0" indent="-228600" algn="l" rtl="0">
              <a:spcBef>
                <a:spcPts val="0"/>
              </a:spcBef>
              <a:spcAft>
                <a:spcPts val="0"/>
              </a:spcAft>
              <a:buClr>
                <a:schemeClr val="dk1"/>
              </a:buClr>
              <a:buSzPts val="1200"/>
              <a:buFont typeface="Calibri"/>
              <a:buAutoNum type="arabicPeriod"/>
            </a:pPr>
            <a:r>
              <a:rPr lang="en-US"/>
              <a:t>If you are working with another course on F.S. campus – you cannot use another F.S. Logo – but you can have a pic with members of the team socially distanced, or via zoom, and list name of class somewhere in your write up sections </a:t>
            </a:r>
            <a:endParaRPr/>
          </a:p>
          <a:p>
            <a:pPr marL="228600" lvl="0" indent="-228600" algn="l" rtl="0">
              <a:spcBef>
                <a:spcPts val="0"/>
              </a:spcBef>
              <a:spcAft>
                <a:spcPts val="0"/>
              </a:spcAft>
              <a:buClr>
                <a:schemeClr val="dk1"/>
              </a:buClr>
              <a:buSzPts val="1200"/>
              <a:buFont typeface="Calibri"/>
              <a:buAutoNum type="arabicPeriod"/>
            </a:pPr>
            <a:r>
              <a:rPr lang="en-US"/>
              <a:t>Acknowledgement/Thank You section – it goes a long way to thank your community business partner for taking time to share information or expose you to an event, etc… for the purpose of completing this project! </a:t>
            </a:r>
            <a:endParaRPr/>
          </a:p>
          <a:p>
            <a:pPr marL="228600" lvl="0" indent="-228600" algn="l" rtl="0">
              <a:spcBef>
                <a:spcPts val="0"/>
              </a:spcBef>
              <a:spcAft>
                <a:spcPts val="0"/>
              </a:spcAft>
              <a:buClr>
                <a:schemeClr val="dk1"/>
              </a:buClr>
              <a:buSzPts val="1200"/>
              <a:buFont typeface="Calibri"/>
              <a:buAutoNum type="arabicPeriod"/>
            </a:pPr>
            <a:r>
              <a:rPr lang="en-US"/>
              <a:t>Don’t forget to submit poster through canvas or during group advising for review before you submit it for the symposium!</a:t>
            </a:r>
            <a:endParaRPr/>
          </a:p>
          <a:p>
            <a:pPr marL="0" lvl="0" indent="0" algn="l" rtl="0">
              <a:spcBef>
                <a:spcPts val="0"/>
              </a:spcBef>
              <a:spcAft>
                <a:spcPts val="0"/>
              </a:spcAft>
              <a:buClr>
                <a:schemeClr val="dk1"/>
              </a:buClr>
              <a:buSzPts val="1200"/>
              <a:buFont typeface="Calibri"/>
              <a:buNone/>
            </a:pPr>
            <a:endParaRPr/>
          </a:p>
        </p:txBody>
      </p:sp>
      <p:sp>
        <p:nvSpPr>
          <p:cNvPr id="87" name="Google Shape;87;p1:notes"/>
          <p:cNvSpPr txBox="1">
            <a:spLocks noGrp="1"/>
          </p:cNvSpPr>
          <p:nvPr>
            <p:ph type="sldNum" idx="12"/>
          </p:nvPr>
        </p:nvSpPr>
        <p:spPr>
          <a:xfrm>
            <a:off x="3940175" y="8842375"/>
            <a:ext cx="3013075" cy="46672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291840" y="10226040"/>
            <a:ext cx="37307519" cy="705612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6583680" y="18653759"/>
            <a:ext cx="30723839" cy="8412480"/>
          </a:xfrm>
          <a:prstGeom prst="rect">
            <a:avLst/>
          </a:prstGeom>
          <a:noFill/>
          <a:ln>
            <a:noFill/>
          </a:ln>
        </p:spPr>
        <p:txBody>
          <a:bodyPr spcFirstLastPara="1" wrap="square" lIns="187225" tIns="93600" rIns="187225" bIns="93600" anchor="t" anchorCtr="0">
            <a:normAutofit/>
          </a:bodyPr>
          <a:lstStyle>
            <a:lvl1pPr lvl="0" algn="ctr">
              <a:spcBef>
                <a:spcPts val="1131"/>
              </a:spcBef>
              <a:spcAft>
                <a:spcPts val="0"/>
              </a:spcAft>
              <a:buClr>
                <a:srgbClr val="888888"/>
              </a:buClr>
              <a:buSzPts val="5657"/>
              <a:buNone/>
              <a:defRPr>
                <a:solidFill>
                  <a:srgbClr val="888888"/>
                </a:solidFill>
              </a:defRPr>
            </a:lvl1pPr>
            <a:lvl2pPr lvl="1" algn="ctr">
              <a:spcBef>
                <a:spcPts val="977"/>
              </a:spcBef>
              <a:spcAft>
                <a:spcPts val="0"/>
              </a:spcAft>
              <a:buClr>
                <a:srgbClr val="888888"/>
              </a:buClr>
              <a:buSzPts val="4885"/>
              <a:buNone/>
              <a:defRPr>
                <a:solidFill>
                  <a:srgbClr val="888888"/>
                </a:solidFill>
              </a:defRPr>
            </a:lvl2pPr>
            <a:lvl3pPr lvl="2" algn="ctr">
              <a:spcBef>
                <a:spcPts val="840"/>
              </a:spcBef>
              <a:spcAft>
                <a:spcPts val="0"/>
              </a:spcAft>
              <a:buClr>
                <a:srgbClr val="888888"/>
              </a:buClr>
              <a:buSzPts val="4200"/>
              <a:buNone/>
              <a:defRPr>
                <a:solidFill>
                  <a:srgbClr val="888888"/>
                </a:solidFill>
              </a:defRPr>
            </a:lvl3pPr>
            <a:lvl4pPr lvl="3" algn="ctr">
              <a:spcBef>
                <a:spcPts val="703"/>
              </a:spcBef>
              <a:spcAft>
                <a:spcPts val="0"/>
              </a:spcAft>
              <a:buClr>
                <a:srgbClr val="888888"/>
              </a:buClr>
              <a:buSzPts val="3514"/>
              <a:buNone/>
              <a:defRPr>
                <a:solidFill>
                  <a:srgbClr val="888888"/>
                </a:solidFill>
              </a:defRPr>
            </a:lvl4pPr>
            <a:lvl5pPr lvl="4" algn="ctr">
              <a:spcBef>
                <a:spcPts val="703"/>
              </a:spcBef>
              <a:spcAft>
                <a:spcPts val="0"/>
              </a:spcAft>
              <a:buClr>
                <a:srgbClr val="888888"/>
              </a:buClr>
              <a:buSzPts val="3514"/>
              <a:buNone/>
              <a:defRPr>
                <a:solidFill>
                  <a:srgbClr val="888888"/>
                </a:solidFill>
              </a:defRPr>
            </a:lvl5pPr>
            <a:lvl6pPr lvl="5" algn="ctr">
              <a:spcBef>
                <a:spcPts val="703"/>
              </a:spcBef>
              <a:spcAft>
                <a:spcPts val="0"/>
              </a:spcAft>
              <a:buClr>
                <a:srgbClr val="888888"/>
              </a:buClr>
              <a:buSzPts val="3514"/>
              <a:buNone/>
              <a:defRPr>
                <a:solidFill>
                  <a:srgbClr val="888888"/>
                </a:solidFill>
              </a:defRPr>
            </a:lvl6pPr>
            <a:lvl7pPr lvl="6" algn="ctr">
              <a:spcBef>
                <a:spcPts val="703"/>
              </a:spcBef>
              <a:spcAft>
                <a:spcPts val="0"/>
              </a:spcAft>
              <a:buClr>
                <a:srgbClr val="888888"/>
              </a:buClr>
              <a:buSzPts val="3514"/>
              <a:buNone/>
              <a:defRPr>
                <a:solidFill>
                  <a:srgbClr val="888888"/>
                </a:solidFill>
              </a:defRPr>
            </a:lvl7pPr>
            <a:lvl8pPr lvl="7" algn="ctr">
              <a:spcBef>
                <a:spcPts val="703"/>
              </a:spcBef>
              <a:spcAft>
                <a:spcPts val="0"/>
              </a:spcAft>
              <a:buClr>
                <a:srgbClr val="888888"/>
              </a:buClr>
              <a:buSzPts val="3514"/>
              <a:buNone/>
              <a:defRPr>
                <a:solidFill>
                  <a:srgbClr val="888888"/>
                </a:solidFill>
              </a:defRPr>
            </a:lvl8pPr>
            <a:lvl9pPr lvl="8" algn="ctr">
              <a:spcBef>
                <a:spcPts val="703"/>
              </a:spcBef>
              <a:spcAft>
                <a:spcPts val="0"/>
              </a:spcAft>
              <a:buClr>
                <a:srgbClr val="888888"/>
              </a:buClr>
              <a:buSzPts val="3514"/>
              <a:buNone/>
              <a:defRPr>
                <a:solidFill>
                  <a:srgbClr val="888888"/>
                </a:solidFill>
              </a:defRPr>
            </a:lvl9pPr>
          </a:lstStyle>
          <a:p>
            <a:endParaRPr/>
          </a:p>
        </p:txBody>
      </p:sp>
      <p:sp>
        <p:nvSpPr>
          <p:cNvPr id="18" name="Google Shape;18;p3"/>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83290" y="-1207765"/>
            <a:ext cx="21724620" cy="3950208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121097046" y="-5486402"/>
            <a:ext cx="22471380" cy="35547303"/>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49629062" y="-40675561"/>
            <a:ext cx="22471380" cy="105925621"/>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3467103" y="21153120"/>
            <a:ext cx="37307519" cy="6537960"/>
          </a:xfrm>
          <a:prstGeom prst="rect">
            <a:avLst/>
          </a:prstGeom>
          <a:noFill/>
          <a:ln>
            <a:noFill/>
          </a:ln>
        </p:spPr>
        <p:txBody>
          <a:bodyPr spcFirstLastPara="1" wrap="square" lIns="187225" tIns="93600" rIns="187225" bIns="93600" anchor="t" anchorCtr="0">
            <a:normAutofit/>
          </a:bodyPr>
          <a:lstStyle>
            <a:lvl1pPr lvl="0" algn="l">
              <a:spcBef>
                <a:spcPts val="0"/>
              </a:spcBef>
              <a:spcAft>
                <a:spcPts val="0"/>
              </a:spcAft>
              <a:buClr>
                <a:schemeClr val="dk1"/>
              </a:buClr>
              <a:buSzPts val="7028"/>
              <a:buFont typeface="Calibri"/>
              <a:buNone/>
              <a:defRPr sz="7028"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3467103" y="13952227"/>
            <a:ext cx="37307519" cy="7200900"/>
          </a:xfrm>
          <a:prstGeom prst="rect">
            <a:avLst/>
          </a:prstGeom>
          <a:noFill/>
          <a:ln>
            <a:noFill/>
          </a:ln>
        </p:spPr>
        <p:txBody>
          <a:bodyPr spcFirstLastPara="1" wrap="square" lIns="187225" tIns="93600" rIns="187225" bIns="93600" anchor="b" anchorCtr="0">
            <a:normAutofit/>
          </a:bodyPr>
          <a:lstStyle>
            <a:lvl1pPr marL="457200" lvl="0" indent="-228600" algn="l">
              <a:spcBef>
                <a:spcPts val="703"/>
              </a:spcBef>
              <a:spcAft>
                <a:spcPts val="0"/>
              </a:spcAft>
              <a:buClr>
                <a:srgbClr val="888888"/>
              </a:buClr>
              <a:buSzPts val="3514"/>
              <a:buNone/>
              <a:defRPr sz="3514">
                <a:solidFill>
                  <a:srgbClr val="888888"/>
                </a:solidFill>
              </a:defRPr>
            </a:lvl1pPr>
            <a:lvl2pPr marL="914400" lvl="1" indent="-228600" algn="l">
              <a:spcBef>
                <a:spcPts val="634"/>
              </a:spcBef>
              <a:spcAft>
                <a:spcPts val="0"/>
              </a:spcAft>
              <a:buClr>
                <a:srgbClr val="888888"/>
              </a:buClr>
              <a:buSzPts val="3171"/>
              <a:buNone/>
              <a:defRPr sz="3171">
                <a:solidFill>
                  <a:srgbClr val="888888"/>
                </a:solidFill>
              </a:defRPr>
            </a:lvl2pPr>
            <a:lvl3pPr marL="1371600" lvl="2" indent="-228600" algn="l">
              <a:spcBef>
                <a:spcPts val="566"/>
              </a:spcBef>
              <a:spcAft>
                <a:spcPts val="0"/>
              </a:spcAft>
              <a:buClr>
                <a:srgbClr val="888888"/>
              </a:buClr>
              <a:buSzPts val="2828"/>
              <a:buNone/>
              <a:defRPr sz="2828">
                <a:solidFill>
                  <a:srgbClr val="888888"/>
                </a:solidFill>
              </a:defRPr>
            </a:lvl3pPr>
            <a:lvl4pPr marL="1828800" lvl="3" indent="-228600" algn="l">
              <a:spcBef>
                <a:spcPts val="497"/>
              </a:spcBef>
              <a:spcAft>
                <a:spcPts val="0"/>
              </a:spcAft>
              <a:buClr>
                <a:srgbClr val="888888"/>
              </a:buClr>
              <a:buSzPts val="2486"/>
              <a:buNone/>
              <a:defRPr sz="2486">
                <a:solidFill>
                  <a:srgbClr val="888888"/>
                </a:solidFill>
              </a:defRPr>
            </a:lvl4pPr>
            <a:lvl5pPr marL="2286000" lvl="4" indent="-228600" algn="l">
              <a:spcBef>
                <a:spcPts val="497"/>
              </a:spcBef>
              <a:spcAft>
                <a:spcPts val="0"/>
              </a:spcAft>
              <a:buClr>
                <a:srgbClr val="888888"/>
              </a:buClr>
              <a:buSzPts val="2486"/>
              <a:buNone/>
              <a:defRPr sz="2486">
                <a:solidFill>
                  <a:srgbClr val="888888"/>
                </a:solidFill>
              </a:defRPr>
            </a:lvl5pPr>
            <a:lvl6pPr marL="2743200" lvl="5" indent="-228600" algn="l">
              <a:spcBef>
                <a:spcPts val="497"/>
              </a:spcBef>
              <a:spcAft>
                <a:spcPts val="0"/>
              </a:spcAft>
              <a:buClr>
                <a:srgbClr val="888888"/>
              </a:buClr>
              <a:buSzPts val="2486"/>
              <a:buNone/>
              <a:defRPr sz="2486">
                <a:solidFill>
                  <a:srgbClr val="888888"/>
                </a:solidFill>
              </a:defRPr>
            </a:lvl6pPr>
            <a:lvl7pPr marL="3200400" lvl="6" indent="-228600" algn="l">
              <a:spcBef>
                <a:spcPts val="497"/>
              </a:spcBef>
              <a:spcAft>
                <a:spcPts val="0"/>
              </a:spcAft>
              <a:buClr>
                <a:srgbClr val="888888"/>
              </a:buClr>
              <a:buSzPts val="2486"/>
              <a:buNone/>
              <a:defRPr sz="2486">
                <a:solidFill>
                  <a:srgbClr val="888888"/>
                </a:solidFill>
              </a:defRPr>
            </a:lvl7pPr>
            <a:lvl8pPr marL="3657600" lvl="7" indent="-228600" algn="l">
              <a:spcBef>
                <a:spcPts val="497"/>
              </a:spcBef>
              <a:spcAft>
                <a:spcPts val="0"/>
              </a:spcAft>
              <a:buClr>
                <a:srgbClr val="888888"/>
              </a:buClr>
              <a:buSzPts val="2486"/>
              <a:buNone/>
              <a:defRPr sz="2486">
                <a:solidFill>
                  <a:srgbClr val="888888"/>
                </a:solidFill>
              </a:defRPr>
            </a:lvl8pPr>
            <a:lvl9pPr marL="4114800" lvl="8" indent="-228600" algn="l">
              <a:spcBef>
                <a:spcPts val="497"/>
              </a:spcBef>
              <a:spcAft>
                <a:spcPts val="0"/>
              </a:spcAft>
              <a:buClr>
                <a:srgbClr val="888888"/>
              </a:buClr>
              <a:buSzPts val="2486"/>
              <a:buNone/>
              <a:defRPr sz="2486">
                <a:solidFill>
                  <a:srgbClr val="888888"/>
                </a:solidFill>
              </a:defRPr>
            </a:lvl9pPr>
          </a:lstStyle>
          <a:p>
            <a:endParaRPr/>
          </a:p>
        </p:txBody>
      </p:sp>
      <p:sp>
        <p:nvSpPr>
          <p:cNvPr id="30" name="Google Shape;30;p5"/>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7901944" y="6141720"/>
            <a:ext cx="70736458"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6" name="Google Shape;36;p6"/>
          <p:cNvSpPr txBox="1">
            <a:spLocks noGrp="1"/>
          </p:cNvSpPr>
          <p:nvPr>
            <p:ph type="body" idx="2"/>
          </p:nvPr>
        </p:nvSpPr>
        <p:spPr>
          <a:xfrm>
            <a:off x="79369925" y="6141720"/>
            <a:ext cx="70736464" cy="17381219"/>
          </a:xfrm>
          <a:prstGeom prst="rect">
            <a:avLst/>
          </a:prstGeom>
          <a:noFill/>
          <a:ln>
            <a:noFill/>
          </a:ln>
        </p:spPr>
        <p:txBody>
          <a:bodyPr spcFirstLastPara="1" wrap="square" lIns="187225" tIns="93600" rIns="187225" bIns="93600" anchor="t" anchorCtr="0">
            <a:normAutofit/>
          </a:bodyPr>
          <a:lstStyle>
            <a:lvl1pPr marL="457200" lvl="0" indent="-538797" algn="l">
              <a:spcBef>
                <a:spcPts val="977"/>
              </a:spcBef>
              <a:spcAft>
                <a:spcPts val="0"/>
              </a:spcAft>
              <a:buClr>
                <a:schemeClr val="dk1"/>
              </a:buClr>
              <a:buSzPts val="4885"/>
              <a:buChar char="•"/>
              <a:defRPr sz="4885"/>
            </a:lvl1pPr>
            <a:lvl2pPr marL="914400" lvl="1" indent="-495300" algn="l">
              <a:spcBef>
                <a:spcPts val="840"/>
              </a:spcBef>
              <a:spcAft>
                <a:spcPts val="0"/>
              </a:spcAft>
              <a:buClr>
                <a:schemeClr val="dk1"/>
              </a:buClr>
              <a:buSzPts val="4200"/>
              <a:buChar char="–"/>
              <a:defRPr sz="4200"/>
            </a:lvl2pPr>
            <a:lvl3pPr marL="1371600" lvl="2" indent="-451739" algn="l">
              <a:spcBef>
                <a:spcPts val="703"/>
              </a:spcBef>
              <a:spcAft>
                <a:spcPts val="0"/>
              </a:spcAft>
              <a:buClr>
                <a:schemeClr val="dk1"/>
              </a:buClr>
              <a:buSzPts val="3514"/>
              <a:buChar char="•"/>
              <a:defRPr sz="3514"/>
            </a:lvl3pPr>
            <a:lvl4pPr marL="1828800" lvl="3" indent="-429958" algn="l">
              <a:spcBef>
                <a:spcPts val="634"/>
              </a:spcBef>
              <a:spcAft>
                <a:spcPts val="0"/>
              </a:spcAft>
              <a:buClr>
                <a:schemeClr val="dk1"/>
              </a:buClr>
              <a:buSzPts val="3171"/>
              <a:buChar char="–"/>
              <a:defRPr sz="3171"/>
            </a:lvl4pPr>
            <a:lvl5pPr marL="2286000" lvl="4" indent="-429958" algn="l">
              <a:spcBef>
                <a:spcPts val="634"/>
              </a:spcBef>
              <a:spcAft>
                <a:spcPts val="0"/>
              </a:spcAft>
              <a:buClr>
                <a:schemeClr val="dk1"/>
              </a:buClr>
              <a:buSzPts val="3171"/>
              <a:buChar char="»"/>
              <a:defRPr sz="3171"/>
            </a:lvl5pPr>
            <a:lvl6pPr marL="2743200" lvl="5" indent="-429958" algn="l">
              <a:spcBef>
                <a:spcPts val="634"/>
              </a:spcBef>
              <a:spcAft>
                <a:spcPts val="0"/>
              </a:spcAft>
              <a:buClr>
                <a:schemeClr val="dk1"/>
              </a:buClr>
              <a:buSzPts val="3171"/>
              <a:buChar char="•"/>
              <a:defRPr sz="3171"/>
            </a:lvl6pPr>
            <a:lvl7pPr marL="3200400" lvl="6" indent="-429958" algn="l">
              <a:spcBef>
                <a:spcPts val="634"/>
              </a:spcBef>
              <a:spcAft>
                <a:spcPts val="0"/>
              </a:spcAft>
              <a:buClr>
                <a:schemeClr val="dk1"/>
              </a:buClr>
              <a:buSzPts val="3171"/>
              <a:buChar char="•"/>
              <a:defRPr sz="3171"/>
            </a:lvl7pPr>
            <a:lvl8pPr marL="3657600" lvl="7" indent="-429958" algn="l">
              <a:spcBef>
                <a:spcPts val="634"/>
              </a:spcBef>
              <a:spcAft>
                <a:spcPts val="0"/>
              </a:spcAft>
              <a:buClr>
                <a:schemeClr val="dk1"/>
              </a:buClr>
              <a:buSzPts val="3171"/>
              <a:buChar char="•"/>
              <a:defRPr sz="3171"/>
            </a:lvl8pPr>
            <a:lvl9pPr marL="4114800" lvl="8" indent="-429958" algn="l">
              <a:spcBef>
                <a:spcPts val="634"/>
              </a:spcBef>
              <a:spcAft>
                <a:spcPts val="0"/>
              </a:spcAft>
              <a:buClr>
                <a:schemeClr val="dk1"/>
              </a:buClr>
              <a:buSzPts val="3171"/>
              <a:buChar char="•"/>
              <a:defRPr sz="3171"/>
            </a:lvl9pPr>
          </a:lstStyle>
          <a:p>
            <a:endParaRPr/>
          </a:p>
        </p:txBody>
      </p:sp>
      <p:sp>
        <p:nvSpPr>
          <p:cNvPr id="37" name="Google Shape;37;p6"/>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7714"/>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2194561" y="7368540"/>
            <a:ext cx="19392903"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3" name="Google Shape;43;p7"/>
          <p:cNvSpPr txBox="1">
            <a:spLocks noGrp="1"/>
          </p:cNvSpPr>
          <p:nvPr>
            <p:ph type="body" idx="2"/>
          </p:nvPr>
        </p:nvSpPr>
        <p:spPr>
          <a:xfrm>
            <a:off x="2194561" y="10439400"/>
            <a:ext cx="19392903"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4" name="Google Shape;44;p7"/>
          <p:cNvSpPr txBox="1">
            <a:spLocks noGrp="1"/>
          </p:cNvSpPr>
          <p:nvPr>
            <p:ph type="body" idx="3"/>
          </p:nvPr>
        </p:nvSpPr>
        <p:spPr>
          <a:xfrm>
            <a:off x="22296123" y="7368540"/>
            <a:ext cx="19400519" cy="3070860"/>
          </a:xfrm>
          <a:prstGeom prst="rect">
            <a:avLst/>
          </a:prstGeom>
          <a:noFill/>
          <a:ln>
            <a:noFill/>
          </a:ln>
        </p:spPr>
        <p:txBody>
          <a:bodyPr spcFirstLastPara="1" wrap="square" lIns="187225" tIns="93600" rIns="187225" bIns="93600" anchor="b" anchorCtr="0">
            <a:normAutofit/>
          </a:bodyPr>
          <a:lstStyle>
            <a:lvl1pPr marL="457200" lvl="0" indent="-228600" algn="l">
              <a:spcBef>
                <a:spcPts val="840"/>
              </a:spcBef>
              <a:spcAft>
                <a:spcPts val="0"/>
              </a:spcAft>
              <a:buClr>
                <a:schemeClr val="dk1"/>
              </a:buClr>
              <a:buSzPts val="4200"/>
              <a:buNone/>
              <a:defRPr sz="4200" b="1"/>
            </a:lvl1pPr>
            <a:lvl2pPr marL="914400" lvl="1" indent="-228600" algn="l">
              <a:spcBef>
                <a:spcPts val="703"/>
              </a:spcBef>
              <a:spcAft>
                <a:spcPts val="0"/>
              </a:spcAft>
              <a:buClr>
                <a:schemeClr val="dk1"/>
              </a:buClr>
              <a:buSzPts val="3514"/>
              <a:buNone/>
              <a:defRPr sz="3514" b="1"/>
            </a:lvl2pPr>
            <a:lvl3pPr marL="1371600" lvl="2" indent="-228600" algn="l">
              <a:spcBef>
                <a:spcPts val="634"/>
              </a:spcBef>
              <a:spcAft>
                <a:spcPts val="0"/>
              </a:spcAft>
              <a:buClr>
                <a:schemeClr val="dk1"/>
              </a:buClr>
              <a:buSzPts val="3171"/>
              <a:buNone/>
              <a:defRPr sz="3171" b="1"/>
            </a:lvl3pPr>
            <a:lvl4pPr marL="1828800" lvl="3" indent="-228600" algn="l">
              <a:spcBef>
                <a:spcPts val="566"/>
              </a:spcBef>
              <a:spcAft>
                <a:spcPts val="0"/>
              </a:spcAft>
              <a:buClr>
                <a:schemeClr val="dk1"/>
              </a:buClr>
              <a:buSzPts val="2828"/>
              <a:buNone/>
              <a:defRPr sz="2828" b="1"/>
            </a:lvl4pPr>
            <a:lvl5pPr marL="2286000" lvl="4" indent="-228600" algn="l">
              <a:spcBef>
                <a:spcPts val="566"/>
              </a:spcBef>
              <a:spcAft>
                <a:spcPts val="0"/>
              </a:spcAft>
              <a:buClr>
                <a:schemeClr val="dk1"/>
              </a:buClr>
              <a:buSzPts val="2828"/>
              <a:buNone/>
              <a:defRPr sz="2828" b="1"/>
            </a:lvl5pPr>
            <a:lvl6pPr marL="2743200" lvl="5" indent="-228600" algn="l">
              <a:spcBef>
                <a:spcPts val="566"/>
              </a:spcBef>
              <a:spcAft>
                <a:spcPts val="0"/>
              </a:spcAft>
              <a:buClr>
                <a:schemeClr val="dk1"/>
              </a:buClr>
              <a:buSzPts val="2828"/>
              <a:buNone/>
              <a:defRPr sz="2828" b="1"/>
            </a:lvl6pPr>
            <a:lvl7pPr marL="3200400" lvl="6" indent="-228600" algn="l">
              <a:spcBef>
                <a:spcPts val="566"/>
              </a:spcBef>
              <a:spcAft>
                <a:spcPts val="0"/>
              </a:spcAft>
              <a:buClr>
                <a:schemeClr val="dk1"/>
              </a:buClr>
              <a:buSzPts val="2828"/>
              <a:buNone/>
              <a:defRPr sz="2828" b="1"/>
            </a:lvl7pPr>
            <a:lvl8pPr marL="3657600" lvl="7" indent="-228600" algn="l">
              <a:spcBef>
                <a:spcPts val="566"/>
              </a:spcBef>
              <a:spcAft>
                <a:spcPts val="0"/>
              </a:spcAft>
              <a:buClr>
                <a:schemeClr val="dk1"/>
              </a:buClr>
              <a:buSzPts val="2828"/>
              <a:buNone/>
              <a:defRPr sz="2828" b="1"/>
            </a:lvl8pPr>
            <a:lvl9pPr marL="4114800" lvl="8" indent="-228600" algn="l">
              <a:spcBef>
                <a:spcPts val="566"/>
              </a:spcBef>
              <a:spcAft>
                <a:spcPts val="0"/>
              </a:spcAft>
              <a:buClr>
                <a:schemeClr val="dk1"/>
              </a:buClr>
              <a:buSzPts val="2828"/>
              <a:buNone/>
              <a:defRPr sz="2828" b="1"/>
            </a:lvl9pPr>
          </a:lstStyle>
          <a:p>
            <a:endParaRPr/>
          </a:p>
        </p:txBody>
      </p:sp>
      <p:sp>
        <p:nvSpPr>
          <p:cNvPr id="45" name="Google Shape;45;p7"/>
          <p:cNvSpPr txBox="1">
            <a:spLocks noGrp="1"/>
          </p:cNvSpPr>
          <p:nvPr>
            <p:ph type="body" idx="4"/>
          </p:nvPr>
        </p:nvSpPr>
        <p:spPr>
          <a:xfrm>
            <a:off x="22296123" y="10439400"/>
            <a:ext cx="19400519" cy="18966180"/>
          </a:xfrm>
          <a:prstGeom prst="rect">
            <a:avLst/>
          </a:prstGeom>
          <a:noFill/>
          <a:ln>
            <a:noFill/>
          </a:ln>
        </p:spPr>
        <p:txBody>
          <a:bodyPr spcFirstLastPara="1" wrap="square" lIns="187225" tIns="93600" rIns="187225" bIns="93600" anchor="t" anchorCtr="0">
            <a:normAutofit/>
          </a:bodyPr>
          <a:lstStyle>
            <a:lvl1pPr marL="457200" lvl="0" indent="-495300" algn="l">
              <a:spcBef>
                <a:spcPts val="840"/>
              </a:spcBef>
              <a:spcAft>
                <a:spcPts val="0"/>
              </a:spcAft>
              <a:buClr>
                <a:schemeClr val="dk1"/>
              </a:buClr>
              <a:buSzPts val="4200"/>
              <a:buChar char="•"/>
              <a:defRPr sz="4200"/>
            </a:lvl1pPr>
            <a:lvl2pPr marL="914400" lvl="1" indent="-451739" algn="l">
              <a:spcBef>
                <a:spcPts val="703"/>
              </a:spcBef>
              <a:spcAft>
                <a:spcPts val="0"/>
              </a:spcAft>
              <a:buClr>
                <a:schemeClr val="dk1"/>
              </a:buClr>
              <a:buSzPts val="3514"/>
              <a:buChar char="–"/>
              <a:defRPr sz="3514"/>
            </a:lvl2pPr>
            <a:lvl3pPr marL="1371600" lvl="2" indent="-429958" algn="l">
              <a:spcBef>
                <a:spcPts val="634"/>
              </a:spcBef>
              <a:spcAft>
                <a:spcPts val="0"/>
              </a:spcAft>
              <a:buClr>
                <a:schemeClr val="dk1"/>
              </a:buClr>
              <a:buSzPts val="3171"/>
              <a:buChar char="•"/>
              <a:defRPr sz="3171"/>
            </a:lvl3pPr>
            <a:lvl4pPr marL="1828800" lvl="3" indent="-408178" algn="l">
              <a:spcBef>
                <a:spcPts val="566"/>
              </a:spcBef>
              <a:spcAft>
                <a:spcPts val="0"/>
              </a:spcAft>
              <a:buClr>
                <a:schemeClr val="dk1"/>
              </a:buClr>
              <a:buSzPts val="2828"/>
              <a:buChar char="–"/>
              <a:defRPr sz="2828"/>
            </a:lvl4pPr>
            <a:lvl5pPr marL="2286000" lvl="4" indent="-408178" algn="l">
              <a:spcBef>
                <a:spcPts val="566"/>
              </a:spcBef>
              <a:spcAft>
                <a:spcPts val="0"/>
              </a:spcAft>
              <a:buClr>
                <a:schemeClr val="dk1"/>
              </a:buClr>
              <a:buSzPts val="2828"/>
              <a:buChar char="»"/>
              <a:defRPr sz="2828"/>
            </a:lvl5pPr>
            <a:lvl6pPr marL="2743200" lvl="5" indent="-408178" algn="l">
              <a:spcBef>
                <a:spcPts val="566"/>
              </a:spcBef>
              <a:spcAft>
                <a:spcPts val="0"/>
              </a:spcAft>
              <a:buClr>
                <a:schemeClr val="dk1"/>
              </a:buClr>
              <a:buSzPts val="2828"/>
              <a:buChar char="•"/>
              <a:defRPr sz="2828"/>
            </a:lvl6pPr>
            <a:lvl7pPr marL="3200400" lvl="6" indent="-408178" algn="l">
              <a:spcBef>
                <a:spcPts val="566"/>
              </a:spcBef>
              <a:spcAft>
                <a:spcPts val="0"/>
              </a:spcAft>
              <a:buClr>
                <a:schemeClr val="dk1"/>
              </a:buClr>
              <a:buSzPts val="2828"/>
              <a:buChar char="•"/>
              <a:defRPr sz="2828"/>
            </a:lvl7pPr>
            <a:lvl8pPr marL="3657600" lvl="7" indent="-408178" algn="l">
              <a:spcBef>
                <a:spcPts val="566"/>
              </a:spcBef>
              <a:spcAft>
                <a:spcPts val="0"/>
              </a:spcAft>
              <a:buClr>
                <a:schemeClr val="dk1"/>
              </a:buClr>
              <a:buSzPts val="2828"/>
              <a:buChar char="•"/>
              <a:defRPr sz="2828"/>
            </a:lvl8pPr>
            <a:lvl9pPr marL="4114800" lvl="8" indent="-408178" algn="l">
              <a:spcBef>
                <a:spcPts val="566"/>
              </a:spcBef>
              <a:spcAft>
                <a:spcPts val="0"/>
              </a:spcAft>
              <a:buClr>
                <a:schemeClr val="dk1"/>
              </a:buClr>
              <a:buSzPts val="2828"/>
              <a:buChar char="•"/>
              <a:defRPr sz="2828"/>
            </a:lvl9pPr>
          </a:lstStyle>
          <a:p>
            <a:endParaRPr/>
          </a:p>
        </p:txBody>
      </p:sp>
      <p:sp>
        <p:nvSpPr>
          <p:cNvPr id="46" name="Google Shape;46;p7"/>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9"/>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5" y="1310640"/>
            <a:ext cx="14439903" cy="55778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1" y="1310646"/>
            <a:ext cx="24536399" cy="28094939"/>
          </a:xfrm>
          <a:prstGeom prst="rect">
            <a:avLst/>
          </a:prstGeom>
          <a:noFill/>
          <a:ln>
            <a:noFill/>
          </a:ln>
        </p:spPr>
        <p:txBody>
          <a:bodyPr spcFirstLastPara="1" wrap="square" lIns="187225" tIns="93600" rIns="187225" bIns="93600" anchor="t" anchorCtr="0">
            <a:normAutofit/>
          </a:bodyPr>
          <a:lstStyle>
            <a:lvl1pPr marL="457200" lvl="0" indent="-587819" algn="l">
              <a:spcBef>
                <a:spcPts val="1131"/>
              </a:spcBef>
              <a:spcAft>
                <a:spcPts val="0"/>
              </a:spcAft>
              <a:buClr>
                <a:schemeClr val="dk1"/>
              </a:buClr>
              <a:buSzPts val="5657"/>
              <a:buChar char="•"/>
              <a:defRPr sz="5657"/>
            </a:lvl1pPr>
            <a:lvl2pPr marL="914400" lvl="1" indent="-538797" algn="l">
              <a:spcBef>
                <a:spcPts val="977"/>
              </a:spcBef>
              <a:spcAft>
                <a:spcPts val="0"/>
              </a:spcAft>
              <a:buClr>
                <a:schemeClr val="dk1"/>
              </a:buClr>
              <a:buSzPts val="4885"/>
              <a:buChar char="–"/>
              <a:defRPr sz="4885"/>
            </a:lvl2pPr>
            <a:lvl3pPr marL="1371600" lvl="2" indent="-495300" algn="l">
              <a:spcBef>
                <a:spcPts val="840"/>
              </a:spcBef>
              <a:spcAft>
                <a:spcPts val="0"/>
              </a:spcAft>
              <a:buClr>
                <a:schemeClr val="dk1"/>
              </a:buClr>
              <a:buSzPts val="4200"/>
              <a:buChar char="•"/>
              <a:defRPr sz="4200"/>
            </a:lvl3pPr>
            <a:lvl4pPr marL="1828800" lvl="3" indent="-451739" algn="l">
              <a:spcBef>
                <a:spcPts val="703"/>
              </a:spcBef>
              <a:spcAft>
                <a:spcPts val="0"/>
              </a:spcAft>
              <a:buClr>
                <a:schemeClr val="dk1"/>
              </a:buClr>
              <a:buSzPts val="3514"/>
              <a:buChar char="–"/>
              <a:defRPr sz="3514"/>
            </a:lvl4pPr>
            <a:lvl5pPr marL="2286000" lvl="4" indent="-451739" algn="l">
              <a:spcBef>
                <a:spcPts val="703"/>
              </a:spcBef>
              <a:spcAft>
                <a:spcPts val="0"/>
              </a:spcAft>
              <a:buClr>
                <a:schemeClr val="dk1"/>
              </a:buClr>
              <a:buSzPts val="3514"/>
              <a:buChar char="»"/>
              <a:defRPr sz="3514"/>
            </a:lvl5pPr>
            <a:lvl6pPr marL="2743200" lvl="5" indent="-451739" algn="l">
              <a:spcBef>
                <a:spcPts val="703"/>
              </a:spcBef>
              <a:spcAft>
                <a:spcPts val="0"/>
              </a:spcAft>
              <a:buClr>
                <a:schemeClr val="dk1"/>
              </a:buClr>
              <a:buSzPts val="3514"/>
              <a:buChar char="•"/>
              <a:defRPr sz="3514"/>
            </a:lvl6pPr>
            <a:lvl7pPr marL="3200400" lvl="6" indent="-451739" algn="l">
              <a:spcBef>
                <a:spcPts val="703"/>
              </a:spcBef>
              <a:spcAft>
                <a:spcPts val="0"/>
              </a:spcAft>
              <a:buClr>
                <a:schemeClr val="dk1"/>
              </a:buClr>
              <a:buSzPts val="3514"/>
              <a:buChar char="•"/>
              <a:defRPr sz="3514"/>
            </a:lvl7pPr>
            <a:lvl8pPr marL="3657600" lvl="7" indent="-451739" algn="l">
              <a:spcBef>
                <a:spcPts val="703"/>
              </a:spcBef>
              <a:spcAft>
                <a:spcPts val="0"/>
              </a:spcAft>
              <a:buClr>
                <a:schemeClr val="dk1"/>
              </a:buClr>
              <a:buSzPts val="3514"/>
              <a:buChar char="•"/>
              <a:defRPr sz="3514"/>
            </a:lvl8pPr>
            <a:lvl9pPr marL="4114800" lvl="8" indent="-451739" algn="l">
              <a:spcBef>
                <a:spcPts val="703"/>
              </a:spcBef>
              <a:spcAft>
                <a:spcPts val="0"/>
              </a:spcAft>
              <a:buClr>
                <a:schemeClr val="dk1"/>
              </a:buClr>
              <a:buSzPts val="3514"/>
              <a:buChar char="•"/>
              <a:defRPr sz="3514"/>
            </a:lvl9pPr>
          </a:lstStyle>
          <a:p>
            <a:endParaRPr/>
          </a:p>
        </p:txBody>
      </p:sp>
      <p:sp>
        <p:nvSpPr>
          <p:cNvPr id="61" name="Google Shape;61;p10"/>
          <p:cNvSpPr txBox="1">
            <a:spLocks noGrp="1"/>
          </p:cNvSpPr>
          <p:nvPr>
            <p:ph type="body" idx="2"/>
          </p:nvPr>
        </p:nvSpPr>
        <p:spPr>
          <a:xfrm>
            <a:off x="2194565" y="6888486"/>
            <a:ext cx="14439903" cy="2251710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2" name="Google Shape;62;p10"/>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3" y="23042880"/>
            <a:ext cx="26334721" cy="2720340"/>
          </a:xfrm>
          <a:prstGeom prst="rect">
            <a:avLst/>
          </a:prstGeom>
          <a:noFill/>
          <a:ln>
            <a:noFill/>
          </a:ln>
        </p:spPr>
        <p:txBody>
          <a:bodyPr spcFirstLastPara="1" wrap="square" lIns="187225" tIns="93600" rIns="187225" bIns="93600" anchor="b" anchorCtr="0">
            <a:normAutofit/>
          </a:bodyPr>
          <a:lstStyle>
            <a:lvl1pPr lvl="0" algn="l">
              <a:spcBef>
                <a:spcPts val="0"/>
              </a:spcBef>
              <a:spcAft>
                <a:spcPts val="0"/>
              </a:spcAft>
              <a:buClr>
                <a:schemeClr val="dk1"/>
              </a:buClr>
              <a:buSzPts val="3514"/>
              <a:buFont typeface="Calibri"/>
              <a:buNone/>
              <a:defRPr sz="3514"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3" y="2941320"/>
            <a:ext cx="26334721" cy="19751040"/>
          </a:xfrm>
          <a:prstGeom prst="rect">
            <a:avLst/>
          </a:prstGeom>
          <a:noFill/>
          <a:ln>
            <a:noFill/>
          </a:ln>
        </p:spPr>
      </p:sp>
      <p:sp>
        <p:nvSpPr>
          <p:cNvPr id="68" name="Google Shape;68;p11"/>
          <p:cNvSpPr txBox="1">
            <a:spLocks noGrp="1"/>
          </p:cNvSpPr>
          <p:nvPr>
            <p:ph type="body" idx="1"/>
          </p:nvPr>
        </p:nvSpPr>
        <p:spPr>
          <a:xfrm>
            <a:off x="8602983" y="25763220"/>
            <a:ext cx="26334721" cy="3863340"/>
          </a:xfrm>
          <a:prstGeom prst="rect">
            <a:avLst/>
          </a:prstGeom>
          <a:noFill/>
          <a:ln>
            <a:noFill/>
          </a:ln>
        </p:spPr>
        <p:txBody>
          <a:bodyPr spcFirstLastPara="1" wrap="square" lIns="187225" tIns="93600" rIns="187225" bIns="93600" anchor="t" anchorCtr="0">
            <a:normAutofit/>
          </a:bodyPr>
          <a:lstStyle>
            <a:lvl1pPr marL="457200" lvl="0" indent="-228600" algn="l">
              <a:spcBef>
                <a:spcPts val="497"/>
              </a:spcBef>
              <a:spcAft>
                <a:spcPts val="0"/>
              </a:spcAft>
              <a:buClr>
                <a:schemeClr val="dk1"/>
              </a:buClr>
              <a:buSzPts val="2486"/>
              <a:buNone/>
              <a:defRPr sz="2486"/>
            </a:lvl1pPr>
            <a:lvl2pPr marL="914400" lvl="1" indent="-228600" algn="l">
              <a:spcBef>
                <a:spcPts val="429"/>
              </a:spcBef>
              <a:spcAft>
                <a:spcPts val="0"/>
              </a:spcAft>
              <a:buClr>
                <a:schemeClr val="dk1"/>
              </a:buClr>
              <a:buSzPts val="2143"/>
              <a:buNone/>
              <a:defRPr sz="2143"/>
            </a:lvl2pPr>
            <a:lvl3pPr marL="1371600" lvl="2" indent="-228600" algn="l">
              <a:spcBef>
                <a:spcPts val="343"/>
              </a:spcBef>
              <a:spcAft>
                <a:spcPts val="0"/>
              </a:spcAft>
              <a:buClr>
                <a:schemeClr val="dk1"/>
              </a:buClr>
              <a:buSzPts val="1714"/>
              <a:buNone/>
              <a:defRPr sz="1714"/>
            </a:lvl3pPr>
            <a:lvl4pPr marL="1828800" lvl="3" indent="-228600" algn="l">
              <a:spcBef>
                <a:spcPts val="309"/>
              </a:spcBef>
              <a:spcAft>
                <a:spcPts val="0"/>
              </a:spcAft>
              <a:buClr>
                <a:schemeClr val="dk1"/>
              </a:buClr>
              <a:buSzPts val="1543"/>
              <a:buNone/>
              <a:defRPr sz="1543"/>
            </a:lvl4pPr>
            <a:lvl5pPr marL="2286000" lvl="4" indent="-228600" algn="l">
              <a:spcBef>
                <a:spcPts val="309"/>
              </a:spcBef>
              <a:spcAft>
                <a:spcPts val="0"/>
              </a:spcAft>
              <a:buClr>
                <a:schemeClr val="dk1"/>
              </a:buClr>
              <a:buSzPts val="1543"/>
              <a:buNone/>
              <a:defRPr sz="1543"/>
            </a:lvl5pPr>
            <a:lvl6pPr marL="2743200" lvl="5" indent="-228600" algn="l">
              <a:spcBef>
                <a:spcPts val="309"/>
              </a:spcBef>
              <a:spcAft>
                <a:spcPts val="0"/>
              </a:spcAft>
              <a:buClr>
                <a:schemeClr val="dk1"/>
              </a:buClr>
              <a:buSzPts val="1543"/>
              <a:buNone/>
              <a:defRPr sz="1543"/>
            </a:lvl6pPr>
            <a:lvl7pPr marL="3200400" lvl="6" indent="-228600" algn="l">
              <a:spcBef>
                <a:spcPts val="309"/>
              </a:spcBef>
              <a:spcAft>
                <a:spcPts val="0"/>
              </a:spcAft>
              <a:buClr>
                <a:schemeClr val="dk1"/>
              </a:buClr>
              <a:buSzPts val="1543"/>
              <a:buNone/>
              <a:defRPr sz="1543"/>
            </a:lvl7pPr>
            <a:lvl8pPr marL="3657600" lvl="7" indent="-228600" algn="l">
              <a:spcBef>
                <a:spcPts val="309"/>
              </a:spcBef>
              <a:spcAft>
                <a:spcPts val="0"/>
              </a:spcAft>
              <a:buClr>
                <a:schemeClr val="dk1"/>
              </a:buClr>
              <a:buSzPts val="1543"/>
              <a:buNone/>
              <a:defRPr sz="1543"/>
            </a:lvl8pPr>
            <a:lvl9pPr marL="4114800" lvl="8" indent="-228600" algn="l">
              <a:spcBef>
                <a:spcPts val="309"/>
              </a:spcBef>
              <a:spcAft>
                <a:spcPts val="0"/>
              </a:spcAft>
              <a:buClr>
                <a:schemeClr val="dk1"/>
              </a:buClr>
              <a:buSzPts val="1543"/>
              <a:buNone/>
              <a:defRPr sz="1543"/>
            </a:lvl9pPr>
          </a:lstStyle>
          <a:p>
            <a:endParaRPr/>
          </a:p>
        </p:txBody>
      </p:sp>
      <p:sp>
        <p:nvSpPr>
          <p:cNvPr id="69" name="Google Shape;69;p11"/>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94560" y="1318260"/>
            <a:ext cx="39502081" cy="5486400"/>
          </a:xfrm>
          <a:prstGeom prst="rect">
            <a:avLst/>
          </a:prstGeom>
          <a:noFill/>
          <a:ln>
            <a:noFill/>
          </a:ln>
        </p:spPr>
        <p:txBody>
          <a:bodyPr spcFirstLastPara="1" wrap="square" lIns="187225" tIns="93600" rIns="187225" bIns="93600" anchor="ctr" anchorCtr="0">
            <a:normAutofit/>
          </a:bodyPr>
          <a:lstStyle>
            <a:lvl1pPr marR="0" lvl="0" algn="ctr" rtl="0">
              <a:spcBef>
                <a:spcPts val="0"/>
              </a:spcBef>
              <a:spcAft>
                <a:spcPts val="0"/>
              </a:spcAft>
              <a:buClr>
                <a:schemeClr val="dk1"/>
              </a:buClr>
              <a:buSzPts val="7714"/>
              <a:buFont typeface="Calibri"/>
              <a:buNone/>
              <a:defRPr sz="7714"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
          <p:cNvSpPr txBox="1">
            <a:spLocks noGrp="1"/>
          </p:cNvSpPr>
          <p:nvPr>
            <p:ph type="body" idx="1"/>
          </p:nvPr>
        </p:nvSpPr>
        <p:spPr>
          <a:xfrm>
            <a:off x="2194560" y="7680966"/>
            <a:ext cx="39502081" cy="21724620"/>
          </a:xfrm>
          <a:prstGeom prst="rect">
            <a:avLst/>
          </a:prstGeom>
          <a:noFill/>
          <a:ln>
            <a:noFill/>
          </a:ln>
        </p:spPr>
        <p:txBody>
          <a:bodyPr spcFirstLastPara="1" wrap="square" lIns="187225" tIns="93600" rIns="187225" bIns="93600" anchor="t" anchorCtr="0">
            <a:normAutofit/>
          </a:bodyPr>
          <a:lstStyle>
            <a:lvl1pPr marL="457200" marR="0" lvl="0" indent="-587819" algn="l" rtl="0">
              <a:spcBef>
                <a:spcPts val="1131"/>
              </a:spcBef>
              <a:spcAft>
                <a:spcPts val="0"/>
              </a:spcAft>
              <a:buClr>
                <a:schemeClr val="dk1"/>
              </a:buClr>
              <a:buSzPts val="5657"/>
              <a:buFont typeface="Arial"/>
              <a:buChar char="•"/>
              <a:defRPr sz="5657" b="0" i="0" u="none" strike="noStrike" cap="none">
                <a:solidFill>
                  <a:schemeClr val="dk1"/>
                </a:solidFill>
                <a:latin typeface="Calibri"/>
                <a:ea typeface="Calibri"/>
                <a:cs typeface="Calibri"/>
                <a:sym typeface="Calibri"/>
              </a:defRPr>
            </a:lvl1pPr>
            <a:lvl2pPr marL="914400" marR="0" lvl="1" indent="-538797" algn="l" rtl="0">
              <a:spcBef>
                <a:spcPts val="977"/>
              </a:spcBef>
              <a:spcAft>
                <a:spcPts val="0"/>
              </a:spcAft>
              <a:buClr>
                <a:schemeClr val="dk1"/>
              </a:buClr>
              <a:buSzPts val="4885"/>
              <a:buFont typeface="Arial"/>
              <a:buChar char="–"/>
              <a:defRPr sz="4885" b="0" i="0" u="none" strike="noStrike" cap="none">
                <a:solidFill>
                  <a:schemeClr val="dk1"/>
                </a:solidFill>
                <a:latin typeface="Calibri"/>
                <a:ea typeface="Calibri"/>
                <a:cs typeface="Calibri"/>
                <a:sym typeface="Calibri"/>
              </a:defRPr>
            </a:lvl2pPr>
            <a:lvl3pPr marL="1371600" marR="0" lvl="2" indent="-495300" algn="l" rtl="0">
              <a:spcBef>
                <a:spcPts val="84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3pPr>
            <a:lvl4pPr marL="1828800" marR="0" lvl="3"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4pPr>
            <a:lvl5pPr marL="2286000" marR="0" lvl="4"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5pPr>
            <a:lvl6pPr marL="2743200" marR="0" lvl="5"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6pPr>
            <a:lvl7pPr marL="3200400" marR="0" lvl="6"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7pPr>
            <a:lvl8pPr marL="3657600" marR="0" lvl="7"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8pPr>
            <a:lvl9pPr marL="4114800" marR="0" lvl="8" indent="-451739" algn="l" rtl="0">
              <a:spcBef>
                <a:spcPts val="703"/>
              </a:spcBef>
              <a:spcAft>
                <a:spcPts val="0"/>
              </a:spcAft>
              <a:buClr>
                <a:schemeClr val="dk1"/>
              </a:buClr>
              <a:buSzPts val="3514"/>
              <a:buFont typeface="Arial"/>
              <a:buChar char="•"/>
              <a:defRPr sz="3514"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2194560" y="30510481"/>
            <a:ext cx="10241280" cy="1752600"/>
          </a:xfrm>
          <a:prstGeom prst="rect">
            <a:avLst/>
          </a:prstGeom>
          <a:noFill/>
          <a:ln>
            <a:noFill/>
          </a:ln>
        </p:spPr>
        <p:txBody>
          <a:bodyPr spcFirstLastPara="1" wrap="square" lIns="187225" tIns="93600" rIns="187225" bIns="93600" anchor="ctr" anchorCtr="0">
            <a:noAutofit/>
          </a:bodyPr>
          <a:lstStyle>
            <a:lvl1pPr marR="0" lvl="0" algn="l"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14996159" y="30510481"/>
            <a:ext cx="13898880" cy="1752600"/>
          </a:xfrm>
          <a:prstGeom prst="rect">
            <a:avLst/>
          </a:prstGeom>
          <a:noFill/>
          <a:ln>
            <a:noFill/>
          </a:ln>
        </p:spPr>
        <p:txBody>
          <a:bodyPr spcFirstLastPara="1" wrap="square" lIns="187225" tIns="93600" rIns="187225" bIns="93600" anchor="ctr" anchorCtr="0">
            <a:noAutofit/>
          </a:bodyPr>
          <a:lstStyle>
            <a:lvl1pPr marR="0" lvl="0" algn="ctr" rtl="0">
              <a:spcBef>
                <a:spcPts val="0"/>
              </a:spcBef>
              <a:spcAft>
                <a:spcPts val="0"/>
              </a:spcAft>
              <a:buSzPts val="1400"/>
              <a:buNone/>
              <a:defRPr sz="2143"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7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31455359" y="30510481"/>
            <a:ext cx="10241280" cy="1752600"/>
          </a:xfrm>
          <a:prstGeom prst="rect">
            <a:avLst/>
          </a:prstGeom>
          <a:noFill/>
          <a:ln>
            <a:noFill/>
          </a:ln>
        </p:spPr>
        <p:txBody>
          <a:bodyPr spcFirstLastPara="1" wrap="square" lIns="187225" tIns="93600" rIns="187225" bIns="93600" anchor="ctr" anchorCtr="0">
            <a:noAutofit/>
          </a:bodyPr>
          <a:lstStyle>
            <a:lvl1pPr marL="0" marR="0" lvl="0" indent="0" algn="r" rtl="0">
              <a:spcBef>
                <a:spcPts val="0"/>
              </a:spcBef>
              <a:buNone/>
              <a:defRPr sz="2143" b="0" i="0" u="none" strike="noStrike" cap="none">
                <a:solidFill>
                  <a:srgbClr val="888888"/>
                </a:solidFill>
                <a:latin typeface="Calibri"/>
                <a:ea typeface="Calibri"/>
                <a:cs typeface="Calibri"/>
                <a:sym typeface="Calibri"/>
              </a:defRPr>
            </a:lvl1pPr>
            <a:lvl2pPr marL="0" marR="0" lvl="1" indent="0" algn="r" rtl="0">
              <a:spcBef>
                <a:spcPts val="0"/>
              </a:spcBef>
              <a:buNone/>
              <a:defRPr sz="2143" b="0" i="0" u="none" strike="noStrike" cap="none">
                <a:solidFill>
                  <a:srgbClr val="888888"/>
                </a:solidFill>
                <a:latin typeface="Calibri"/>
                <a:ea typeface="Calibri"/>
                <a:cs typeface="Calibri"/>
                <a:sym typeface="Calibri"/>
              </a:defRPr>
            </a:lvl2pPr>
            <a:lvl3pPr marL="0" marR="0" lvl="2" indent="0" algn="r" rtl="0">
              <a:spcBef>
                <a:spcPts val="0"/>
              </a:spcBef>
              <a:buNone/>
              <a:defRPr sz="2143" b="0" i="0" u="none" strike="noStrike" cap="none">
                <a:solidFill>
                  <a:srgbClr val="888888"/>
                </a:solidFill>
                <a:latin typeface="Calibri"/>
                <a:ea typeface="Calibri"/>
                <a:cs typeface="Calibri"/>
                <a:sym typeface="Calibri"/>
              </a:defRPr>
            </a:lvl3pPr>
            <a:lvl4pPr marL="0" marR="0" lvl="3" indent="0" algn="r" rtl="0">
              <a:spcBef>
                <a:spcPts val="0"/>
              </a:spcBef>
              <a:buNone/>
              <a:defRPr sz="2143" b="0" i="0" u="none" strike="noStrike" cap="none">
                <a:solidFill>
                  <a:srgbClr val="888888"/>
                </a:solidFill>
                <a:latin typeface="Calibri"/>
                <a:ea typeface="Calibri"/>
                <a:cs typeface="Calibri"/>
                <a:sym typeface="Calibri"/>
              </a:defRPr>
            </a:lvl4pPr>
            <a:lvl5pPr marL="0" marR="0" lvl="4" indent="0" algn="r" rtl="0">
              <a:spcBef>
                <a:spcPts val="0"/>
              </a:spcBef>
              <a:buNone/>
              <a:defRPr sz="2143" b="0" i="0" u="none" strike="noStrike" cap="none">
                <a:solidFill>
                  <a:srgbClr val="888888"/>
                </a:solidFill>
                <a:latin typeface="Calibri"/>
                <a:ea typeface="Calibri"/>
                <a:cs typeface="Calibri"/>
                <a:sym typeface="Calibri"/>
              </a:defRPr>
            </a:lvl5pPr>
            <a:lvl6pPr marL="0" marR="0" lvl="5" indent="0" algn="r" rtl="0">
              <a:spcBef>
                <a:spcPts val="0"/>
              </a:spcBef>
              <a:buNone/>
              <a:defRPr sz="2143" b="0" i="0" u="none" strike="noStrike" cap="none">
                <a:solidFill>
                  <a:srgbClr val="888888"/>
                </a:solidFill>
                <a:latin typeface="Calibri"/>
                <a:ea typeface="Calibri"/>
                <a:cs typeface="Calibri"/>
                <a:sym typeface="Calibri"/>
              </a:defRPr>
            </a:lvl6pPr>
            <a:lvl7pPr marL="0" marR="0" lvl="6" indent="0" algn="r" rtl="0">
              <a:spcBef>
                <a:spcPts val="0"/>
              </a:spcBef>
              <a:buNone/>
              <a:defRPr sz="2143" b="0" i="0" u="none" strike="noStrike" cap="none">
                <a:solidFill>
                  <a:srgbClr val="888888"/>
                </a:solidFill>
                <a:latin typeface="Calibri"/>
                <a:ea typeface="Calibri"/>
                <a:cs typeface="Calibri"/>
                <a:sym typeface="Calibri"/>
              </a:defRPr>
            </a:lvl7pPr>
            <a:lvl8pPr marL="0" marR="0" lvl="7" indent="0" algn="r" rtl="0">
              <a:spcBef>
                <a:spcPts val="0"/>
              </a:spcBef>
              <a:buNone/>
              <a:defRPr sz="2143" b="0" i="0" u="none" strike="noStrike" cap="none">
                <a:solidFill>
                  <a:srgbClr val="888888"/>
                </a:solidFill>
                <a:latin typeface="Calibri"/>
                <a:ea typeface="Calibri"/>
                <a:cs typeface="Calibri"/>
                <a:sym typeface="Calibri"/>
              </a:defRPr>
            </a:lvl8pPr>
            <a:lvl9pPr marL="0" marR="0" lvl="8" indent="0" algn="r" rtl="0">
              <a:spcBef>
                <a:spcPts val="0"/>
              </a:spcBef>
              <a:buNone/>
              <a:defRPr sz="2143"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91" name="Google Shape;91;p1"/>
          <p:cNvSpPr/>
          <p:nvPr/>
        </p:nvSpPr>
        <p:spPr>
          <a:xfrm>
            <a:off x="-27709" y="10725"/>
            <a:ext cx="43918908" cy="5551714"/>
          </a:xfrm>
          <a:prstGeom prst="rect">
            <a:avLst/>
          </a:prstGeom>
          <a:solidFill>
            <a:srgbClr val="C00000"/>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pic>
        <p:nvPicPr>
          <p:cNvPr id="96" name="Google Shape;96;p1"/>
          <p:cNvPicPr preferRelativeResize="0"/>
          <p:nvPr/>
        </p:nvPicPr>
        <p:blipFill rotWithShape="1">
          <a:blip r:embed="rId3">
            <a:alphaModFix/>
          </a:blip>
          <a:srcRect/>
          <a:stretch/>
        </p:blipFill>
        <p:spPr>
          <a:xfrm>
            <a:off x="1600200" y="1093276"/>
            <a:ext cx="4480569" cy="3026670"/>
          </a:xfrm>
          <a:prstGeom prst="rect">
            <a:avLst/>
          </a:prstGeom>
          <a:noFill/>
          <a:ln>
            <a:noFill/>
          </a:ln>
        </p:spPr>
      </p:pic>
      <p:sp>
        <p:nvSpPr>
          <p:cNvPr id="94" name="Google Shape;94;p1"/>
          <p:cNvSpPr txBox="1">
            <a:spLocks noGrp="1"/>
          </p:cNvSpPr>
          <p:nvPr>
            <p:ph type="ctrTitle"/>
          </p:nvPr>
        </p:nvSpPr>
        <p:spPr>
          <a:xfrm>
            <a:off x="6080775" y="10725"/>
            <a:ext cx="29761800" cy="3293700"/>
          </a:xfrm>
          <a:prstGeom prst="rect">
            <a:avLst/>
          </a:prstGeom>
          <a:noFill/>
          <a:ln>
            <a:noFill/>
          </a:ln>
        </p:spPr>
        <p:txBody>
          <a:bodyPr spcFirstLastPara="1" wrap="square" lIns="0" tIns="93600" rIns="0" bIns="93600" anchor="ctr" anchorCtr="0">
            <a:noAutofit/>
          </a:bodyPr>
          <a:lstStyle/>
          <a:p>
            <a:pPr marL="0" marR="0" lvl="0" indent="0" algn="ctr" rtl="0">
              <a:spcBef>
                <a:spcPts val="0"/>
              </a:spcBef>
              <a:spcAft>
                <a:spcPts val="0"/>
              </a:spcAft>
              <a:buClr>
                <a:schemeClr val="lt1"/>
              </a:buClr>
              <a:buSzPts val="12000"/>
              <a:buFont typeface="Calibri"/>
              <a:buNone/>
            </a:pPr>
            <a:r>
              <a:rPr lang="en-US" sz="12000" dirty="0">
                <a:solidFill>
                  <a:schemeClr val="lt1"/>
                </a:solidFill>
              </a:rPr>
              <a:t>Prevention of Shoulder Injuries in</a:t>
            </a:r>
            <a:endParaRPr sz="12000" dirty="0">
              <a:solidFill>
                <a:schemeClr val="lt1"/>
              </a:solidFill>
            </a:endParaRPr>
          </a:p>
          <a:p>
            <a:pPr marL="0" marR="0" lvl="0" indent="0" algn="ctr" rtl="0">
              <a:spcBef>
                <a:spcPts val="0"/>
              </a:spcBef>
              <a:spcAft>
                <a:spcPts val="0"/>
              </a:spcAft>
              <a:buClr>
                <a:schemeClr val="lt1"/>
              </a:buClr>
              <a:buSzPts val="12000"/>
              <a:buFont typeface="Calibri"/>
              <a:buNone/>
            </a:pPr>
            <a:r>
              <a:rPr lang="en-US" sz="12000" dirty="0">
                <a:solidFill>
                  <a:schemeClr val="lt1"/>
                </a:solidFill>
              </a:rPr>
              <a:t> High School Baseball Athletes</a:t>
            </a:r>
            <a:endParaRPr sz="12000" dirty="0">
              <a:solidFill>
                <a:schemeClr val="lt1"/>
              </a:solidFill>
            </a:endParaRPr>
          </a:p>
        </p:txBody>
      </p:sp>
      <p:sp>
        <p:nvSpPr>
          <p:cNvPr id="93" name="Google Shape;93;p1"/>
          <p:cNvSpPr txBox="1"/>
          <p:nvPr/>
        </p:nvSpPr>
        <p:spPr>
          <a:xfrm>
            <a:off x="0" y="3656500"/>
            <a:ext cx="43891200" cy="19395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dirty="0">
                <a:solidFill>
                  <a:schemeClr val="lt1"/>
                </a:solidFill>
              </a:rPr>
              <a:t>Emma </a:t>
            </a:r>
            <a:r>
              <a:rPr lang="en-US" sz="4000" dirty="0" err="1">
                <a:solidFill>
                  <a:schemeClr val="lt1"/>
                </a:solidFill>
              </a:rPr>
              <a:t>Gabriano</a:t>
            </a:r>
            <a:r>
              <a:rPr lang="en-US" sz="4000" dirty="0">
                <a:solidFill>
                  <a:schemeClr val="lt1"/>
                </a:solidFill>
              </a:rPr>
              <a:t> SPT, Kristiana Wood SPT, Marisa Burns SPT, Alexa Gonzalez SPT</a:t>
            </a:r>
            <a:endParaRPr sz="4000" dirty="0">
              <a:solidFill>
                <a:schemeClr val="lt1"/>
              </a:solidFill>
            </a:endParaRPr>
          </a:p>
          <a:p>
            <a:pPr marL="0" marR="0" lvl="0" indent="0" algn="ctr" rtl="0">
              <a:spcBef>
                <a:spcPts val="0"/>
              </a:spcBef>
              <a:spcAft>
                <a:spcPts val="0"/>
              </a:spcAft>
              <a:buNone/>
            </a:pPr>
            <a:r>
              <a:rPr lang="en-US" sz="4000" dirty="0">
                <a:solidFill>
                  <a:schemeClr val="lt1"/>
                </a:solidFill>
              </a:rPr>
              <a:t>Kevin Patrick kevinpatrick@clovisusd.k12.ca.us		Dr. Jennifer </a:t>
            </a:r>
            <a:r>
              <a:rPr lang="en-US" sz="4000" dirty="0" err="1">
                <a:solidFill>
                  <a:schemeClr val="lt1"/>
                </a:solidFill>
              </a:rPr>
              <a:t>Roos</a:t>
            </a:r>
            <a:r>
              <a:rPr lang="en-US" sz="4000" dirty="0">
                <a:solidFill>
                  <a:schemeClr val="lt1"/>
                </a:solidFill>
              </a:rPr>
              <a:t> PT, DPT, GCS </a:t>
            </a:r>
            <a:r>
              <a:rPr lang="en-US" sz="4000" dirty="0" err="1">
                <a:solidFill>
                  <a:schemeClr val="lt1"/>
                </a:solidFill>
              </a:rPr>
              <a:t>jroos@csufresno.edu</a:t>
            </a:r>
            <a:endParaRPr sz="4000" b="0" i="0" u="none" strike="noStrike" cap="none" dirty="0">
              <a:solidFill>
                <a:schemeClr val="lt1"/>
              </a:solidFill>
              <a:latin typeface="Arial"/>
              <a:ea typeface="Arial"/>
              <a:cs typeface="Arial"/>
              <a:sym typeface="Arial"/>
            </a:endParaRPr>
          </a:p>
          <a:p>
            <a:pPr marL="0" marR="0" lvl="0" indent="0" algn="ctr" rtl="0">
              <a:spcBef>
                <a:spcPts val="0"/>
              </a:spcBef>
              <a:spcAft>
                <a:spcPts val="0"/>
              </a:spcAft>
              <a:buNone/>
            </a:pPr>
            <a:r>
              <a:rPr lang="en-US" sz="4000" dirty="0">
                <a:solidFill>
                  <a:schemeClr val="lt1"/>
                </a:solidFill>
              </a:rPr>
              <a:t>PHTH 565S Community Wellness			</a:t>
            </a:r>
            <a:r>
              <a:rPr lang="en-US" sz="4000" b="0" i="0" u="none" strike="noStrike" cap="none" dirty="0">
                <a:solidFill>
                  <a:schemeClr val="lt1"/>
                </a:solidFill>
                <a:latin typeface="Arial"/>
                <a:ea typeface="Arial"/>
                <a:cs typeface="Arial"/>
                <a:sym typeface="Arial"/>
              </a:rPr>
              <a:t>Department of Physical Therapy </a:t>
            </a:r>
            <a:r>
              <a:rPr lang="en-US" dirty="0"/>
              <a:t>		</a:t>
            </a:r>
            <a:r>
              <a:rPr lang="en-US" sz="4000" b="0" i="0" u="none" strike="noStrike" cap="none" dirty="0">
                <a:solidFill>
                  <a:schemeClr val="lt1"/>
                </a:solidFill>
                <a:latin typeface="Arial"/>
                <a:ea typeface="Arial"/>
                <a:cs typeface="Arial"/>
                <a:sym typeface="Arial"/>
              </a:rPr>
              <a:t>California State University, Fresno </a:t>
            </a:r>
            <a:endParaRPr dirty="0"/>
          </a:p>
        </p:txBody>
      </p:sp>
      <p:sp>
        <p:nvSpPr>
          <p:cNvPr id="90" name="Google Shape;90;p1"/>
          <p:cNvSpPr/>
          <p:nvPr/>
        </p:nvSpPr>
        <p:spPr>
          <a:xfrm>
            <a:off x="304800" y="6150444"/>
            <a:ext cx="13699903" cy="26386957"/>
          </a:xfrm>
          <a:prstGeom prst="rect">
            <a:avLst/>
          </a:prstGeom>
          <a:solidFill>
            <a:srgbClr val="D8D8D8"/>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5500" b="1" u="sng" dirty="0">
                <a:solidFill>
                  <a:schemeClr val="dk1"/>
                </a:solidFill>
              </a:rPr>
              <a:t>Purpose</a:t>
            </a:r>
            <a:endParaRPr sz="5500" b="1" u="sng" dirty="0">
              <a:solidFill>
                <a:schemeClr val="dk1"/>
              </a:solidFill>
            </a:endParaRPr>
          </a:p>
          <a:p>
            <a:pPr marL="0" lvl="0" indent="0" algn="l" rtl="0">
              <a:spcBef>
                <a:spcPts val="0"/>
              </a:spcBef>
              <a:spcAft>
                <a:spcPts val="0"/>
              </a:spcAft>
              <a:buNone/>
            </a:pPr>
            <a:r>
              <a:rPr lang="en-US" sz="5000" dirty="0">
                <a:solidFill>
                  <a:schemeClr val="dk1"/>
                </a:solidFill>
              </a:rPr>
              <a:t>To discuss how the impact of glenohumeral internal-rotation deficit, rotator cuff strength imbalance, scapular dyskinesis, thoracic spine </a:t>
            </a:r>
            <a:r>
              <a:rPr lang="en-US" sz="5000" dirty="0" err="1">
                <a:solidFill>
                  <a:schemeClr val="dk1"/>
                </a:solidFill>
              </a:rPr>
              <a:t>hypomobilty</a:t>
            </a:r>
            <a:r>
              <a:rPr lang="en-US" sz="5000" dirty="0">
                <a:solidFill>
                  <a:schemeClr val="dk1"/>
                </a:solidFill>
              </a:rPr>
              <a:t>, and core weakness increases the risk of shoulder injuries with the Clovis West High School baseball team, which included a consolidated practical prehab program supported by current literature.</a:t>
            </a:r>
            <a:endParaRPr sz="5000" b="1" u="sng" dirty="0">
              <a:solidFill>
                <a:schemeClr val="dk1"/>
              </a:solidFill>
            </a:endParaRPr>
          </a:p>
          <a:p>
            <a:pPr marL="0" lvl="0" indent="0" algn="l" rtl="0">
              <a:lnSpc>
                <a:spcPct val="115000"/>
              </a:lnSpc>
              <a:spcBef>
                <a:spcPts val="0"/>
              </a:spcBef>
              <a:spcAft>
                <a:spcPts val="0"/>
              </a:spcAft>
              <a:buNone/>
            </a:pPr>
            <a:r>
              <a:rPr lang="en-US" sz="5500" b="1" u="sng" dirty="0">
                <a:solidFill>
                  <a:schemeClr val="dk1"/>
                </a:solidFill>
              </a:rPr>
              <a:t>Background</a:t>
            </a:r>
            <a:endParaRPr sz="5500" b="1" u="sng" dirty="0">
              <a:solidFill>
                <a:schemeClr val="dk1"/>
              </a:solidFill>
            </a:endParaRPr>
          </a:p>
          <a:p>
            <a:pPr marL="0" lvl="0" indent="0" algn="l" rtl="0">
              <a:spcBef>
                <a:spcPts val="0"/>
              </a:spcBef>
              <a:spcAft>
                <a:spcPts val="0"/>
              </a:spcAft>
              <a:buClr>
                <a:schemeClr val="dk1"/>
              </a:buClr>
              <a:buSzPts val="1100"/>
              <a:buFont typeface="Arial"/>
              <a:buNone/>
            </a:pPr>
            <a:r>
              <a:rPr lang="en-US" sz="5000" i="1" dirty="0">
                <a:solidFill>
                  <a:srgbClr val="C00000"/>
                </a:solidFill>
              </a:rPr>
              <a:t>Risk factors</a:t>
            </a:r>
            <a:r>
              <a:rPr lang="en-US" sz="5000" i="1" baseline="30000" dirty="0">
                <a:solidFill>
                  <a:srgbClr val="C00000"/>
                </a:solidFill>
              </a:rPr>
              <a:t>1-3</a:t>
            </a:r>
            <a:endParaRPr sz="5000" i="1" dirty="0">
              <a:solidFill>
                <a:srgbClr val="C00000"/>
              </a:solidFill>
            </a:endParaRPr>
          </a:p>
          <a:p>
            <a:pPr marL="457200" lvl="0" indent="-546100" algn="l" rtl="0">
              <a:spcBef>
                <a:spcPts val="0"/>
              </a:spcBef>
              <a:spcAft>
                <a:spcPts val="0"/>
              </a:spcAft>
              <a:buClr>
                <a:schemeClr val="dk1"/>
              </a:buClr>
              <a:buSzPts val="5000"/>
              <a:buChar char="●"/>
            </a:pPr>
            <a:r>
              <a:rPr lang="en-US" sz="5000" dirty="0">
                <a:solidFill>
                  <a:schemeClr val="dk1"/>
                </a:solidFill>
              </a:rPr>
              <a:t>Rotator cuff and global shoulder weakness</a:t>
            </a:r>
            <a:endParaRPr sz="5000" dirty="0">
              <a:solidFill>
                <a:schemeClr val="dk1"/>
              </a:solidFill>
            </a:endParaRPr>
          </a:p>
          <a:p>
            <a:pPr marL="457200" lvl="0" indent="-546100" algn="l" rtl="0">
              <a:spcBef>
                <a:spcPts val="0"/>
              </a:spcBef>
              <a:spcAft>
                <a:spcPts val="0"/>
              </a:spcAft>
              <a:buClr>
                <a:schemeClr val="dk1"/>
              </a:buClr>
              <a:buSzPts val="5000"/>
              <a:buChar char="●"/>
            </a:pPr>
            <a:r>
              <a:rPr lang="en-US" sz="5000" dirty="0">
                <a:solidFill>
                  <a:schemeClr val="dk1"/>
                </a:solidFill>
              </a:rPr>
              <a:t>Limited shoulder mobility in multiple directions</a:t>
            </a:r>
            <a:endParaRPr sz="5000" dirty="0">
              <a:solidFill>
                <a:schemeClr val="dk1"/>
              </a:solidFill>
            </a:endParaRPr>
          </a:p>
          <a:p>
            <a:pPr marL="457200" lvl="0" indent="-546100" algn="l" rtl="0">
              <a:spcBef>
                <a:spcPts val="0"/>
              </a:spcBef>
              <a:spcAft>
                <a:spcPts val="0"/>
              </a:spcAft>
              <a:buClr>
                <a:schemeClr val="dk1"/>
              </a:buClr>
              <a:buSzPts val="5000"/>
              <a:buChar char="●"/>
            </a:pPr>
            <a:r>
              <a:rPr lang="en-US" sz="5000" dirty="0">
                <a:solidFill>
                  <a:schemeClr val="dk1"/>
                </a:solidFill>
              </a:rPr>
              <a:t>Pitching &gt; 100 innings per year, &gt; 75 pitches per game</a:t>
            </a:r>
            <a:endParaRPr sz="5000" dirty="0">
              <a:solidFill>
                <a:schemeClr val="dk1"/>
              </a:solidFill>
            </a:endParaRPr>
          </a:p>
          <a:p>
            <a:pPr marL="457200" lvl="0" indent="-546100" algn="l" rtl="0">
              <a:spcBef>
                <a:spcPts val="0"/>
              </a:spcBef>
              <a:spcAft>
                <a:spcPts val="0"/>
              </a:spcAft>
              <a:buClr>
                <a:schemeClr val="dk1"/>
              </a:buClr>
              <a:buSzPts val="5000"/>
              <a:buChar char="●"/>
            </a:pPr>
            <a:r>
              <a:rPr lang="en-US" sz="5000" dirty="0">
                <a:solidFill>
                  <a:schemeClr val="dk1"/>
                </a:solidFill>
              </a:rPr>
              <a:t>Previous shoulder injury and/or pain</a:t>
            </a:r>
            <a:endParaRPr sz="5000" dirty="0">
              <a:solidFill>
                <a:schemeClr val="dk1"/>
              </a:solidFill>
            </a:endParaRPr>
          </a:p>
          <a:p>
            <a:pPr marL="0" lvl="0" indent="0" algn="l" rtl="0">
              <a:spcBef>
                <a:spcPts val="0"/>
              </a:spcBef>
              <a:spcAft>
                <a:spcPts val="0"/>
              </a:spcAft>
              <a:buClr>
                <a:schemeClr val="dk1"/>
              </a:buClr>
              <a:buSzPts val="1100"/>
              <a:buFont typeface="Arial"/>
              <a:buNone/>
            </a:pPr>
            <a:r>
              <a:rPr lang="en-US" sz="5000" i="1" dirty="0">
                <a:solidFill>
                  <a:srgbClr val="C00000"/>
                </a:solidFill>
              </a:rPr>
              <a:t>Prevalence</a:t>
            </a:r>
            <a:r>
              <a:rPr lang="en-US" sz="5000" i="1" baseline="30000" dirty="0">
                <a:solidFill>
                  <a:srgbClr val="C00000"/>
                </a:solidFill>
              </a:rPr>
              <a:t>4,5</a:t>
            </a:r>
            <a:endParaRPr sz="5000" i="1" dirty="0">
              <a:solidFill>
                <a:srgbClr val="C00000"/>
              </a:solidFill>
            </a:endParaRPr>
          </a:p>
          <a:p>
            <a:pPr marL="457200" lvl="0" indent="-546100" algn="l" rtl="0">
              <a:spcBef>
                <a:spcPts val="0"/>
              </a:spcBef>
              <a:spcAft>
                <a:spcPts val="0"/>
              </a:spcAft>
              <a:buClr>
                <a:schemeClr val="dk1"/>
              </a:buClr>
              <a:buSzPts val="5000"/>
              <a:buChar char="●"/>
            </a:pPr>
            <a:r>
              <a:rPr lang="en-US" sz="5000" dirty="0">
                <a:solidFill>
                  <a:schemeClr val="dk1"/>
                </a:solidFill>
              </a:rPr>
              <a:t>Most common in pitchers, and more common in players who are on multiple teams or play year round </a:t>
            </a:r>
            <a:endParaRPr sz="5000" dirty="0">
              <a:solidFill>
                <a:schemeClr val="dk1"/>
              </a:solidFill>
            </a:endParaRPr>
          </a:p>
          <a:p>
            <a:pPr marL="457200" lvl="0" indent="-546100" algn="l" rtl="0">
              <a:lnSpc>
                <a:spcPct val="115000"/>
              </a:lnSpc>
              <a:spcBef>
                <a:spcPts val="0"/>
              </a:spcBef>
              <a:spcAft>
                <a:spcPts val="0"/>
              </a:spcAft>
              <a:buClr>
                <a:schemeClr val="dk1"/>
              </a:buClr>
              <a:buSzPts val="5000"/>
              <a:buChar char="●"/>
            </a:pPr>
            <a:r>
              <a:rPr lang="en-US" sz="5000" dirty="0">
                <a:solidFill>
                  <a:schemeClr val="dk1"/>
                </a:solidFill>
              </a:rPr>
              <a:t>½ of youth pitchers experience throwing arm pain at some point during their season</a:t>
            </a:r>
            <a:endParaRPr sz="5000" dirty="0">
              <a:solidFill>
                <a:schemeClr val="dk1"/>
              </a:solidFill>
            </a:endParaRPr>
          </a:p>
          <a:p>
            <a:pPr marL="457200" lvl="0" indent="-546100" algn="l" rtl="0">
              <a:lnSpc>
                <a:spcPct val="115000"/>
              </a:lnSpc>
              <a:spcBef>
                <a:spcPts val="0"/>
              </a:spcBef>
              <a:spcAft>
                <a:spcPts val="0"/>
              </a:spcAft>
              <a:buClr>
                <a:schemeClr val="dk1"/>
              </a:buClr>
              <a:buSzPts val="5000"/>
              <a:buChar char="●"/>
            </a:pPr>
            <a:r>
              <a:rPr lang="en-US" sz="5000" dirty="0">
                <a:solidFill>
                  <a:schemeClr val="dk1"/>
                </a:solidFill>
              </a:rPr>
              <a:t>5% of youth pitchers sustain injuries severe enough to require surgery</a:t>
            </a:r>
            <a:endParaRPr sz="5000" dirty="0">
              <a:solidFill>
                <a:schemeClr val="dk1"/>
              </a:solidFill>
            </a:endParaRPr>
          </a:p>
          <a:p>
            <a:pPr marL="0" lvl="0" indent="0" algn="l" rtl="0">
              <a:lnSpc>
                <a:spcPct val="115000"/>
              </a:lnSpc>
              <a:spcBef>
                <a:spcPts val="0"/>
              </a:spcBef>
              <a:spcAft>
                <a:spcPts val="0"/>
              </a:spcAft>
              <a:buNone/>
            </a:pPr>
            <a:r>
              <a:rPr lang="en-US" sz="5500" b="1" u="sng" dirty="0">
                <a:solidFill>
                  <a:schemeClr val="dk1"/>
                </a:solidFill>
              </a:rPr>
              <a:t>Reflection</a:t>
            </a:r>
            <a:endParaRPr sz="5500" b="1" u="sng" dirty="0">
              <a:solidFill>
                <a:schemeClr val="dk1"/>
              </a:solidFill>
            </a:endParaRPr>
          </a:p>
          <a:p>
            <a:pPr marL="0" lvl="0" indent="0" algn="l" rtl="0">
              <a:lnSpc>
                <a:spcPct val="115000"/>
              </a:lnSpc>
              <a:spcBef>
                <a:spcPts val="0"/>
              </a:spcBef>
              <a:spcAft>
                <a:spcPts val="0"/>
              </a:spcAft>
              <a:buNone/>
            </a:pPr>
            <a:r>
              <a:rPr lang="en-US" sz="5000" dirty="0">
                <a:solidFill>
                  <a:schemeClr val="dk1"/>
                </a:solidFill>
              </a:rPr>
              <a:t>This project taught us the importance of bringing awareness to the community in order to prevent injury. We realized that this population did not have an understanding of their susceptibility for shoulder injuries, let alone how to prevent them to prolong a healthy career.</a:t>
            </a:r>
            <a:endParaRPr sz="5000" dirty="0">
              <a:solidFill>
                <a:schemeClr val="dk1"/>
              </a:solidFill>
            </a:endParaRPr>
          </a:p>
        </p:txBody>
      </p:sp>
      <p:sp>
        <p:nvSpPr>
          <p:cNvPr id="89" name="Google Shape;89;p1"/>
          <p:cNvSpPr/>
          <p:nvPr/>
        </p:nvSpPr>
        <p:spPr>
          <a:xfrm>
            <a:off x="29794200" y="6115808"/>
            <a:ext cx="13699903" cy="26421593"/>
          </a:xfrm>
          <a:prstGeom prst="rect">
            <a:avLst/>
          </a:prstGeom>
          <a:solidFill>
            <a:srgbClr val="D8D8D8"/>
          </a:solid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5000" b="1">
                <a:solidFill>
                  <a:schemeClr val="dk1"/>
                </a:solidFill>
              </a:rPr>
              <a:t>Mobility Exercises:</a:t>
            </a:r>
            <a:endParaRPr sz="5000" b="1">
              <a:solidFill>
                <a:schemeClr val="dk1"/>
              </a:solidFill>
            </a:endParaRPr>
          </a:p>
          <a:p>
            <a:pPr marL="457200" lvl="0" indent="-31750" algn="l" rtl="0">
              <a:lnSpc>
                <a:spcPct val="115000"/>
              </a:lnSpc>
              <a:spcBef>
                <a:spcPts val="0"/>
              </a:spcBef>
              <a:spcAft>
                <a:spcPts val="0"/>
              </a:spcAft>
              <a:buClr>
                <a:schemeClr val="dk1"/>
              </a:buClr>
              <a:buSzPts val="5000"/>
              <a:buAutoNum type="arabicPeriod"/>
            </a:pPr>
            <a:r>
              <a:rPr lang="en-US" sz="5000">
                <a:solidFill>
                  <a:schemeClr val="dk1"/>
                </a:solidFill>
              </a:rPr>
              <a:t>Shoulder + thoracic spine mobility</a:t>
            </a:r>
            <a:endParaRPr sz="5000">
              <a:solidFill>
                <a:schemeClr val="dk1"/>
              </a:solidFill>
            </a:endParaRPr>
          </a:p>
          <a:p>
            <a:pPr marL="457200" lvl="0" indent="-31750" algn="l" rtl="0">
              <a:lnSpc>
                <a:spcPct val="115000"/>
              </a:lnSpc>
              <a:spcBef>
                <a:spcPts val="0"/>
              </a:spcBef>
              <a:spcAft>
                <a:spcPts val="0"/>
              </a:spcAft>
              <a:buClr>
                <a:schemeClr val="dk1"/>
              </a:buClr>
              <a:buSzPts val="5000"/>
              <a:buAutoNum type="arabicPeriod"/>
            </a:pPr>
            <a:r>
              <a:rPr lang="en-US" sz="5000">
                <a:solidFill>
                  <a:schemeClr val="dk1"/>
                </a:solidFill>
              </a:rPr>
              <a:t>Sleeper stretch</a:t>
            </a:r>
            <a:endParaRPr sz="50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5000" b="1">
                <a:solidFill>
                  <a:schemeClr val="dk1"/>
                </a:solidFill>
              </a:rPr>
              <a:t>Strength Exercises:</a:t>
            </a:r>
            <a:endParaRPr sz="5000" b="1">
              <a:solidFill>
                <a:schemeClr val="dk1"/>
              </a:solidFill>
            </a:endParaRPr>
          </a:p>
          <a:p>
            <a:pPr marL="457200" lvl="0" indent="-31750" algn="l" rtl="0">
              <a:lnSpc>
                <a:spcPct val="115000"/>
              </a:lnSpc>
              <a:spcBef>
                <a:spcPts val="0"/>
              </a:spcBef>
              <a:spcAft>
                <a:spcPts val="0"/>
              </a:spcAft>
              <a:buClr>
                <a:schemeClr val="dk1"/>
              </a:buClr>
              <a:buSzPts val="5000"/>
              <a:buAutoNum type="arabicPeriod"/>
            </a:pPr>
            <a:r>
              <a:rPr lang="en-US" sz="5000">
                <a:solidFill>
                  <a:schemeClr val="dk1"/>
                </a:solidFill>
              </a:rPr>
              <a:t>Prone Ts + Ys</a:t>
            </a:r>
            <a:endParaRPr sz="5000">
              <a:solidFill>
                <a:schemeClr val="dk1"/>
              </a:solidFill>
            </a:endParaRPr>
          </a:p>
          <a:p>
            <a:pPr marL="457200" lvl="0" indent="-31750" algn="l" rtl="0">
              <a:lnSpc>
                <a:spcPct val="115000"/>
              </a:lnSpc>
              <a:spcBef>
                <a:spcPts val="0"/>
              </a:spcBef>
              <a:spcAft>
                <a:spcPts val="0"/>
              </a:spcAft>
              <a:buClr>
                <a:schemeClr val="dk1"/>
              </a:buClr>
              <a:buSzPts val="5000"/>
              <a:buAutoNum type="arabicPeriod"/>
            </a:pPr>
            <a:r>
              <a:rPr lang="en-US" sz="5000">
                <a:solidFill>
                  <a:schemeClr val="dk1"/>
                </a:solidFill>
              </a:rPr>
              <a:t>Prone swimmers </a:t>
            </a:r>
            <a:endParaRPr sz="5000">
              <a:solidFill>
                <a:schemeClr val="dk1"/>
              </a:solidFill>
            </a:endParaRPr>
          </a:p>
          <a:p>
            <a:pPr marL="457200" lvl="0" indent="-31750" algn="l" rtl="0">
              <a:lnSpc>
                <a:spcPct val="115000"/>
              </a:lnSpc>
              <a:spcBef>
                <a:spcPts val="0"/>
              </a:spcBef>
              <a:spcAft>
                <a:spcPts val="0"/>
              </a:spcAft>
              <a:buClr>
                <a:schemeClr val="dk1"/>
              </a:buClr>
              <a:buSzPts val="5000"/>
              <a:buAutoNum type="arabicPeriod"/>
            </a:pPr>
            <a:r>
              <a:rPr lang="en-US" sz="5000">
                <a:solidFill>
                  <a:schemeClr val="dk1"/>
                </a:solidFill>
              </a:rPr>
              <a:t>Push up plus </a:t>
            </a:r>
            <a:endParaRPr sz="5000">
              <a:solidFill>
                <a:schemeClr val="dk1"/>
              </a:solidFill>
            </a:endParaRPr>
          </a:p>
          <a:p>
            <a:pPr marL="457200" lvl="0" indent="-31750" algn="l" rtl="0">
              <a:lnSpc>
                <a:spcPct val="115000"/>
              </a:lnSpc>
              <a:spcBef>
                <a:spcPts val="0"/>
              </a:spcBef>
              <a:spcAft>
                <a:spcPts val="0"/>
              </a:spcAft>
              <a:buClr>
                <a:schemeClr val="dk1"/>
              </a:buClr>
              <a:buSzPts val="5000"/>
              <a:buAutoNum type="arabicPeriod"/>
            </a:pPr>
            <a:r>
              <a:rPr lang="en-US" sz="5000">
                <a:solidFill>
                  <a:schemeClr val="dk1"/>
                </a:solidFill>
              </a:rPr>
              <a:t>3 point tap + downward dog</a:t>
            </a:r>
            <a:endParaRPr sz="5000">
              <a:solidFill>
                <a:schemeClr val="dk1"/>
              </a:solidFil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2" name="Google Shape;92;p1"/>
          <p:cNvSpPr/>
          <p:nvPr/>
        </p:nvSpPr>
        <p:spPr>
          <a:xfrm>
            <a:off x="14522005" y="6150444"/>
            <a:ext cx="14814996" cy="26386957"/>
          </a:xfrm>
          <a:prstGeom prst="rect">
            <a:avLst/>
          </a:prstGeom>
          <a:solidFill>
            <a:srgbClr val="17365D"/>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7200">
              <a:solidFill>
                <a:schemeClr val="lt1"/>
              </a:solidFill>
            </a:endParaRPr>
          </a:p>
          <a:p>
            <a:pPr marL="0" marR="0" lvl="0" indent="0" algn="l" rtl="0">
              <a:spcBef>
                <a:spcPts val="0"/>
              </a:spcBef>
              <a:spcAft>
                <a:spcPts val="0"/>
              </a:spcAft>
              <a:buNone/>
            </a:pPr>
            <a:endParaRPr sz="7200">
              <a:solidFill>
                <a:schemeClr val="lt1"/>
              </a:solidFill>
            </a:endParaRPr>
          </a:p>
          <a:p>
            <a:pPr marL="0" marR="0" lvl="0" indent="0" algn="l" rtl="0">
              <a:spcBef>
                <a:spcPts val="0"/>
              </a:spcBef>
              <a:spcAft>
                <a:spcPts val="0"/>
              </a:spcAft>
              <a:buNone/>
            </a:pPr>
            <a:endParaRPr sz="7200">
              <a:solidFill>
                <a:schemeClr val="lt1"/>
              </a:solidFill>
            </a:endParaRPr>
          </a:p>
          <a:p>
            <a:pPr marL="0" marR="0" lvl="0" indent="0" algn="l" rtl="0">
              <a:spcBef>
                <a:spcPts val="0"/>
              </a:spcBef>
              <a:spcAft>
                <a:spcPts val="0"/>
              </a:spcAft>
              <a:buNone/>
            </a:pPr>
            <a:endParaRPr sz="7200">
              <a:solidFill>
                <a:schemeClr val="lt1"/>
              </a:solidFill>
            </a:endParaRPr>
          </a:p>
          <a:p>
            <a:pPr marL="0" marR="0" lvl="0" indent="0" algn="l" rtl="0">
              <a:spcBef>
                <a:spcPts val="0"/>
              </a:spcBef>
              <a:spcAft>
                <a:spcPts val="0"/>
              </a:spcAft>
              <a:buNone/>
            </a:pPr>
            <a:endParaRPr sz="7200">
              <a:solidFill>
                <a:schemeClr val="lt1"/>
              </a:solidFill>
            </a:endParaRPr>
          </a:p>
          <a:p>
            <a:pPr marL="0" marR="0" lvl="0" indent="0" algn="l" rtl="0">
              <a:spcBef>
                <a:spcPts val="0"/>
              </a:spcBef>
              <a:spcAft>
                <a:spcPts val="0"/>
              </a:spcAft>
              <a:buNone/>
            </a:pPr>
            <a:endParaRPr sz="7200">
              <a:solidFill>
                <a:schemeClr val="lt1"/>
              </a:solidFill>
            </a:endParaRPr>
          </a:p>
          <a:p>
            <a:pPr marL="0" marR="0" lvl="0" indent="0" algn="l" rtl="0">
              <a:spcBef>
                <a:spcPts val="0"/>
              </a:spcBef>
              <a:spcAft>
                <a:spcPts val="0"/>
              </a:spcAft>
              <a:buNone/>
            </a:pPr>
            <a:endParaRPr sz="7200">
              <a:solidFill>
                <a:schemeClr val="lt1"/>
              </a:solidFill>
            </a:endParaRPr>
          </a:p>
          <a:p>
            <a:pPr marL="0" marR="0" lvl="0" indent="0" algn="l" rtl="0">
              <a:spcBef>
                <a:spcPts val="0"/>
              </a:spcBef>
              <a:spcAft>
                <a:spcPts val="0"/>
              </a:spcAft>
              <a:buNone/>
            </a:pPr>
            <a:endParaRPr sz="5000" b="1">
              <a:solidFill>
                <a:schemeClr val="lt1"/>
              </a:solidFill>
            </a:endParaRPr>
          </a:p>
          <a:p>
            <a:pPr marL="0" marR="0" lvl="0" indent="0" algn="l" rtl="0">
              <a:spcBef>
                <a:spcPts val="0"/>
              </a:spcBef>
              <a:spcAft>
                <a:spcPts val="0"/>
              </a:spcAft>
              <a:buNone/>
            </a:pPr>
            <a:endParaRPr sz="5000" b="1">
              <a:solidFill>
                <a:schemeClr val="lt1"/>
              </a:solidFill>
            </a:endParaRPr>
          </a:p>
          <a:p>
            <a:pPr marL="0" marR="0" lvl="0" indent="0" algn="l" rtl="0">
              <a:spcBef>
                <a:spcPts val="0"/>
              </a:spcBef>
              <a:spcAft>
                <a:spcPts val="0"/>
              </a:spcAft>
              <a:buNone/>
            </a:pPr>
            <a:endParaRPr sz="5000" b="1">
              <a:solidFill>
                <a:schemeClr val="lt1"/>
              </a:solidFill>
            </a:endParaRPr>
          </a:p>
          <a:p>
            <a:pPr marL="0" marR="0" lvl="0" indent="0" algn="l" rtl="0">
              <a:spcBef>
                <a:spcPts val="0"/>
              </a:spcBef>
              <a:spcAft>
                <a:spcPts val="0"/>
              </a:spcAft>
              <a:buNone/>
            </a:pPr>
            <a:endParaRPr sz="5000" b="1">
              <a:solidFill>
                <a:schemeClr val="lt1"/>
              </a:solidFill>
            </a:endParaRPr>
          </a:p>
          <a:p>
            <a:pPr marL="0" marR="0" lvl="0" indent="0" algn="l" rtl="0">
              <a:spcBef>
                <a:spcPts val="0"/>
              </a:spcBef>
              <a:spcAft>
                <a:spcPts val="0"/>
              </a:spcAft>
              <a:buNone/>
            </a:pPr>
            <a:endParaRPr sz="5000" b="1">
              <a:solidFill>
                <a:schemeClr val="lt1"/>
              </a:solidFill>
            </a:endParaRPr>
          </a:p>
          <a:p>
            <a:pPr marL="0" marR="0" lvl="0" indent="0" algn="l" rtl="0">
              <a:spcBef>
                <a:spcPts val="0"/>
              </a:spcBef>
              <a:spcAft>
                <a:spcPts val="0"/>
              </a:spcAft>
              <a:buNone/>
            </a:pPr>
            <a:endParaRPr sz="5000" b="1">
              <a:solidFill>
                <a:schemeClr val="lt1"/>
              </a:solidFill>
            </a:endParaRPr>
          </a:p>
          <a:p>
            <a:pPr marL="0" marR="0" lvl="0" indent="0" algn="l" rtl="0">
              <a:spcBef>
                <a:spcPts val="0"/>
              </a:spcBef>
              <a:spcAft>
                <a:spcPts val="0"/>
              </a:spcAft>
              <a:buNone/>
            </a:pPr>
            <a:r>
              <a:rPr lang="en-US" sz="5500" b="1">
                <a:solidFill>
                  <a:schemeClr val="lt1"/>
                </a:solidFill>
              </a:rPr>
              <a:t>Participant Demographics:</a:t>
            </a:r>
            <a:endParaRPr sz="5500" b="1">
              <a:solidFill>
                <a:schemeClr val="lt1"/>
              </a:solidFill>
            </a:endParaRPr>
          </a:p>
          <a:p>
            <a:pPr marL="1028700" marR="0" lvl="0" indent="-577850" algn="l" rtl="0">
              <a:spcBef>
                <a:spcPts val="0"/>
              </a:spcBef>
              <a:spcAft>
                <a:spcPts val="0"/>
              </a:spcAft>
              <a:buClr>
                <a:schemeClr val="lt1"/>
              </a:buClr>
              <a:buSzPts val="5500"/>
              <a:buChar char="●"/>
            </a:pPr>
            <a:r>
              <a:rPr lang="en-US" sz="5500">
                <a:solidFill>
                  <a:schemeClr val="lt1"/>
                </a:solidFill>
              </a:rPr>
              <a:t>82% have played baseball for &gt;10 years</a:t>
            </a:r>
            <a:endParaRPr sz="5500">
              <a:solidFill>
                <a:schemeClr val="lt1"/>
              </a:solidFill>
            </a:endParaRPr>
          </a:p>
          <a:p>
            <a:pPr marL="1028700" marR="0" lvl="0" indent="-577850" algn="l" rtl="0">
              <a:spcBef>
                <a:spcPts val="0"/>
              </a:spcBef>
              <a:spcAft>
                <a:spcPts val="0"/>
              </a:spcAft>
              <a:buClr>
                <a:schemeClr val="lt1"/>
              </a:buClr>
              <a:buSzPts val="5500"/>
              <a:buChar char="●"/>
            </a:pPr>
            <a:r>
              <a:rPr lang="en-US" sz="5500">
                <a:solidFill>
                  <a:schemeClr val="lt1"/>
                </a:solidFill>
              </a:rPr>
              <a:t>82% are pitchers</a:t>
            </a:r>
            <a:endParaRPr sz="5500">
              <a:solidFill>
                <a:schemeClr val="lt1"/>
              </a:solidFill>
            </a:endParaRPr>
          </a:p>
          <a:p>
            <a:pPr marL="1028700" marR="0" lvl="0" indent="-577850" algn="l" rtl="0">
              <a:spcBef>
                <a:spcPts val="0"/>
              </a:spcBef>
              <a:spcAft>
                <a:spcPts val="0"/>
              </a:spcAft>
              <a:buClr>
                <a:schemeClr val="lt1"/>
              </a:buClr>
              <a:buSzPts val="5500"/>
              <a:buChar char="●"/>
            </a:pPr>
            <a:r>
              <a:rPr lang="en-US" sz="5500">
                <a:solidFill>
                  <a:schemeClr val="lt1"/>
                </a:solidFill>
              </a:rPr>
              <a:t>9% know the recommended pitch count</a:t>
            </a:r>
            <a:endParaRPr sz="5500">
              <a:solidFill>
                <a:schemeClr val="lt1"/>
              </a:solidFill>
            </a:endParaRPr>
          </a:p>
          <a:p>
            <a:pPr marL="1028700" marR="0" lvl="0" indent="-577850" algn="l" rtl="0">
              <a:spcBef>
                <a:spcPts val="0"/>
              </a:spcBef>
              <a:spcAft>
                <a:spcPts val="0"/>
              </a:spcAft>
              <a:buClr>
                <a:schemeClr val="lt1"/>
              </a:buClr>
              <a:buSzPts val="5500"/>
              <a:buChar char="●"/>
            </a:pPr>
            <a:r>
              <a:rPr lang="en-US" sz="5500">
                <a:solidFill>
                  <a:schemeClr val="lt1"/>
                </a:solidFill>
              </a:rPr>
              <a:t>91% play on multiple teams</a:t>
            </a:r>
            <a:endParaRPr sz="5500">
              <a:solidFill>
                <a:schemeClr val="lt1"/>
              </a:solidFill>
            </a:endParaRPr>
          </a:p>
          <a:p>
            <a:pPr marL="1028700" marR="0" lvl="0" indent="-577850" algn="l" rtl="0">
              <a:spcBef>
                <a:spcPts val="0"/>
              </a:spcBef>
              <a:spcAft>
                <a:spcPts val="0"/>
              </a:spcAft>
              <a:buClr>
                <a:schemeClr val="lt1"/>
              </a:buClr>
              <a:buSzPts val="5500"/>
              <a:buChar char="●"/>
            </a:pPr>
            <a:r>
              <a:rPr lang="en-US" sz="5500">
                <a:solidFill>
                  <a:schemeClr val="lt1"/>
                </a:solidFill>
              </a:rPr>
              <a:t>77% have had a shoulder injury or pain</a:t>
            </a:r>
            <a:endParaRPr sz="5500">
              <a:solidFill>
                <a:schemeClr val="lt1"/>
              </a:solidFill>
            </a:endParaRPr>
          </a:p>
          <a:p>
            <a:pPr marL="0" marR="0" lvl="0" indent="0" algn="ctr" rtl="0">
              <a:spcBef>
                <a:spcPts val="0"/>
              </a:spcBef>
              <a:spcAft>
                <a:spcPts val="0"/>
              </a:spcAft>
              <a:buNone/>
            </a:pPr>
            <a:endParaRPr sz="3171" b="0" i="0" u="none" strike="noStrike" cap="none">
              <a:solidFill>
                <a:schemeClr val="lt1"/>
              </a:solidFill>
              <a:latin typeface="Arial"/>
              <a:ea typeface="Arial"/>
              <a:cs typeface="Arial"/>
              <a:sym typeface="Arial"/>
            </a:endParaRPr>
          </a:p>
        </p:txBody>
      </p:sp>
      <p:sp>
        <p:nvSpPr>
          <p:cNvPr id="95" name="Google Shape;95;p1"/>
          <p:cNvSpPr txBox="1"/>
          <p:nvPr/>
        </p:nvSpPr>
        <p:spPr>
          <a:xfrm>
            <a:off x="29854300" y="30515400"/>
            <a:ext cx="13699800" cy="1939500"/>
          </a:xfrm>
          <a:prstGeom prst="rect">
            <a:avLst/>
          </a:prstGeom>
          <a:noFill/>
          <a:ln w="76200"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0" i="0" u="none" strike="noStrike" cap="none">
                <a:solidFill>
                  <a:srgbClr val="002060"/>
                </a:solidFill>
                <a:latin typeface="Calibri"/>
                <a:ea typeface="Calibri"/>
                <a:cs typeface="Calibri"/>
                <a:sym typeface="Calibri"/>
              </a:rPr>
              <a:t>For questions or additional information please contact:</a:t>
            </a:r>
            <a:endParaRPr>
              <a:solidFill>
                <a:srgbClr val="002060"/>
              </a:solidFill>
            </a:endParaRPr>
          </a:p>
          <a:p>
            <a:pPr marL="0" marR="0" lvl="0" indent="0" algn="ctr" rtl="0">
              <a:spcBef>
                <a:spcPts val="0"/>
              </a:spcBef>
              <a:spcAft>
                <a:spcPts val="0"/>
              </a:spcAft>
              <a:buNone/>
            </a:pPr>
            <a:r>
              <a:rPr lang="en-US" sz="4000">
                <a:solidFill>
                  <a:srgbClr val="002060"/>
                </a:solidFill>
                <a:latin typeface="Calibri"/>
                <a:ea typeface="Calibri"/>
                <a:cs typeface="Calibri"/>
                <a:sym typeface="Calibri"/>
              </a:rPr>
              <a:t>Kristiana Wood, SPT kristianacwood@mail.fresnostate.edu</a:t>
            </a:r>
            <a:endParaRPr sz="4000">
              <a:solidFill>
                <a:srgbClr val="002060"/>
              </a:solidFill>
              <a:latin typeface="Calibri"/>
              <a:ea typeface="Calibri"/>
              <a:cs typeface="Calibri"/>
              <a:sym typeface="Calibri"/>
            </a:endParaRPr>
          </a:p>
          <a:p>
            <a:pPr marL="0" marR="0" lvl="0" indent="0" algn="ctr" rtl="0">
              <a:spcBef>
                <a:spcPts val="0"/>
              </a:spcBef>
              <a:spcAft>
                <a:spcPts val="0"/>
              </a:spcAft>
              <a:buNone/>
            </a:pPr>
            <a:r>
              <a:rPr lang="en-US" sz="4000" b="1">
                <a:solidFill>
                  <a:srgbClr val="002060"/>
                </a:solidFill>
                <a:latin typeface="Calibri"/>
                <a:ea typeface="Calibri"/>
                <a:cs typeface="Calibri"/>
                <a:sym typeface="Calibri"/>
              </a:rPr>
              <a:t>References available upon request</a:t>
            </a:r>
            <a:endParaRPr sz="4000" b="1">
              <a:solidFill>
                <a:srgbClr val="002060"/>
              </a:solidFill>
              <a:latin typeface="Calibri"/>
              <a:ea typeface="Calibri"/>
              <a:cs typeface="Calibri"/>
              <a:sym typeface="Calibri"/>
            </a:endParaRPr>
          </a:p>
        </p:txBody>
      </p:sp>
      <p:pic>
        <p:nvPicPr>
          <p:cNvPr id="97" name="Google Shape;97;p1"/>
          <p:cNvPicPr preferRelativeResize="0"/>
          <p:nvPr/>
        </p:nvPicPr>
        <p:blipFill rotWithShape="1">
          <a:blip r:embed="rId4">
            <a:alphaModFix/>
          </a:blip>
          <a:srcRect l="33466" t="23439" b="27451"/>
          <a:stretch/>
        </p:blipFill>
        <p:spPr>
          <a:xfrm>
            <a:off x="15409888" y="25270050"/>
            <a:ext cx="12979123" cy="7184851"/>
          </a:xfrm>
          <a:prstGeom prst="rect">
            <a:avLst/>
          </a:prstGeom>
          <a:noFill/>
          <a:ln>
            <a:noFill/>
          </a:ln>
        </p:spPr>
      </p:pic>
      <p:pic>
        <p:nvPicPr>
          <p:cNvPr id="98" name="Google Shape;98;p1"/>
          <p:cNvPicPr preferRelativeResize="0"/>
          <p:nvPr/>
        </p:nvPicPr>
        <p:blipFill rotWithShape="1">
          <a:blip r:embed="rId5">
            <a:alphaModFix/>
          </a:blip>
          <a:srcRect l="15924" t="32471" r="6357" b="30696"/>
          <a:stretch/>
        </p:blipFill>
        <p:spPr>
          <a:xfrm>
            <a:off x="16214388" y="6150450"/>
            <a:ext cx="11370125" cy="7184850"/>
          </a:xfrm>
          <a:prstGeom prst="rect">
            <a:avLst/>
          </a:prstGeom>
          <a:noFill/>
          <a:ln>
            <a:noFill/>
          </a:ln>
        </p:spPr>
      </p:pic>
      <p:sp>
        <p:nvSpPr>
          <p:cNvPr id="99" name="Google Shape;99;p1"/>
          <p:cNvSpPr txBox="1"/>
          <p:nvPr/>
        </p:nvSpPr>
        <p:spPr>
          <a:xfrm>
            <a:off x="31993600" y="11326092"/>
            <a:ext cx="588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b="1">
              <a:latin typeface="Proxima Nova"/>
              <a:ea typeface="Proxima Nova"/>
              <a:cs typeface="Proxima Nova"/>
              <a:sym typeface="Proxima Nova"/>
            </a:endParaRPr>
          </a:p>
        </p:txBody>
      </p:sp>
      <p:pic>
        <p:nvPicPr>
          <p:cNvPr id="100" name="Google Shape;100;p1"/>
          <p:cNvPicPr preferRelativeResize="0"/>
          <p:nvPr/>
        </p:nvPicPr>
        <p:blipFill>
          <a:blip r:embed="rId6">
            <a:alphaModFix/>
          </a:blip>
          <a:stretch>
            <a:fillRect/>
          </a:stretch>
        </p:blipFill>
        <p:spPr>
          <a:xfrm>
            <a:off x="31019150" y="13114864"/>
            <a:ext cx="11370100" cy="2708111"/>
          </a:xfrm>
          <a:prstGeom prst="rect">
            <a:avLst/>
          </a:prstGeom>
          <a:noFill/>
          <a:ln>
            <a:noFill/>
          </a:ln>
        </p:spPr>
      </p:pic>
      <p:pic>
        <p:nvPicPr>
          <p:cNvPr id="101" name="Google Shape;101;p1"/>
          <p:cNvPicPr preferRelativeResize="0"/>
          <p:nvPr/>
        </p:nvPicPr>
        <p:blipFill>
          <a:blip r:embed="rId7">
            <a:alphaModFix/>
          </a:blip>
          <a:stretch>
            <a:fillRect/>
          </a:stretch>
        </p:blipFill>
        <p:spPr>
          <a:xfrm>
            <a:off x="31091008" y="16281563"/>
            <a:ext cx="5957282" cy="2563525"/>
          </a:xfrm>
          <a:prstGeom prst="rect">
            <a:avLst/>
          </a:prstGeom>
          <a:noFill/>
          <a:ln>
            <a:noFill/>
          </a:ln>
        </p:spPr>
      </p:pic>
      <p:pic>
        <p:nvPicPr>
          <p:cNvPr id="102" name="Google Shape;102;p1"/>
          <p:cNvPicPr preferRelativeResize="0"/>
          <p:nvPr/>
        </p:nvPicPr>
        <p:blipFill>
          <a:blip r:embed="rId8">
            <a:alphaModFix/>
          </a:blip>
          <a:stretch>
            <a:fillRect/>
          </a:stretch>
        </p:blipFill>
        <p:spPr>
          <a:xfrm>
            <a:off x="24592875" y="28622400"/>
            <a:ext cx="3832500" cy="3832500"/>
          </a:xfrm>
          <a:prstGeom prst="rect">
            <a:avLst/>
          </a:prstGeom>
          <a:noFill/>
          <a:ln>
            <a:noFill/>
          </a:ln>
        </p:spPr>
      </p:pic>
      <p:pic>
        <p:nvPicPr>
          <p:cNvPr id="103" name="Google Shape;103;p1"/>
          <p:cNvPicPr preferRelativeResize="0"/>
          <p:nvPr/>
        </p:nvPicPr>
        <p:blipFill>
          <a:blip r:embed="rId9">
            <a:alphaModFix/>
          </a:blip>
          <a:stretch>
            <a:fillRect/>
          </a:stretch>
        </p:blipFill>
        <p:spPr>
          <a:xfrm>
            <a:off x="37821500" y="16291938"/>
            <a:ext cx="4899394" cy="5551725"/>
          </a:xfrm>
          <a:prstGeom prst="rect">
            <a:avLst/>
          </a:prstGeom>
          <a:noFill/>
          <a:ln>
            <a:noFill/>
          </a:ln>
        </p:spPr>
      </p:pic>
      <p:pic>
        <p:nvPicPr>
          <p:cNvPr id="104" name="Google Shape;104;p1"/>
          <p:cNvPicPr preferRelativeResize="0"/>
          <p:nvPr/>
        </p:nvPicPr>
        <p:blipFill>
          <a:blip r:embed="rId10">
            <a:alphaModFix/>
          </a:blip>
          <a:stretch>
            <a:fillRect/>
          </a:stretch>
        </p:blipFill>
        <p:spPr>
          <a:xfrm>
            <a:off x="31326557" y="19364988"/>
            <a:ext cx="5486200" cy="5209707"/>
          </a:xfrm>
          <a:prstGeom prst="rect">
            <a:avLst/>
          </a:prstGeom>
          <a:noFill/>
          <a:ln>
            <a:noFill/>
          </a:ln>
        </p:spPr>
      </p:pic>
      <p:pic>
        <p:nvPicPr>
          <p:cNvPr id="105" name="Google Shape;105;p1"/>
          <p:cNvPicPr preferRelativeResize="0"/>
          <p:nvPr/>
        </p:nvPicPr>
        <p:blipFill>
          <a:blip r:embed="rId11">
            <a:alphaModFix/>
          </a:blip>
          <a:stretch>
            <a:fillRect/>
          </a:stretch>
        </p:blipFill>
        <p:spPr>
          <a:xfrm>
            <a:off x="31326551" y="25094613"/>
            <a:ext cx="5486200" cy="4942763"/>
          </a:xfrm>
          <a:prstGeom prst="rect">
            <a:avLst/>
          </a:prstGeom>
          <a:noFill/>
          <a:ln>
            <a:noFill/>
          </a:ln>
        </p:spPr>
      </p:pic>
      <p:pic>
        <p:nvPicPr>
          <p:cNvPr id="106" name="Google Shape;106;p1"/>
          <p:cNvPicPr preferRelativeResize="0"/>
          <p:nvPr/>
        </p:nvPicPr>
        <p:blipFill>
          <a:blip r:embed="rId12">
            <a:alphaModFix/>
          </a:blip>
          <a:stretch>
            <a:fillRect/>
          </a:stretch>
        </p:blipFill>
        <p:spPr>
          <a:xfrm>
            <a:off x="38237175" y="22222913"/>
            <a:ext cx="3832500" cy="7913259"/>
          </a:xfrm>
          <a:prstGeom prst="rect">
            <a:avLst/>
          </a:prstGeom>
          <a:noFill/>
          <a:ln>
            <a:noFill/>
          </a:ln>
        </p:spPr>
      </p:pic>
      <p:sp>
        <p:nvSpPr>
          <p:cNvPr id="107" name="Google Shape;107;p1"/>
          <p:cNvSpPr txBox="1"/>
          <p:nvPr/>
        </p:nvSpPr>
        <p:spPr>
          <a:xfrm>
            <a:off x="30209550" y="-24316257"/>
            <a:ext cx="3142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1.</a:t>
            </a:r>
            <a:endParaRPr>
              <a:latin typeface="Calibri"/>
              <a:ea typeface="Calibri"/>
              <a:cs typeface="Calibri"/>
              <a:sym typeface="Calibri"/>
            </a:endParaRPr>
          </a:p>
        </p:txBody>
      </p:sp>
      <p:sp>
        <p:nvSpPr>
          <p:cNvPr id="108" name="Google Shape;108;p1"/>
          <p:cNvSpPr/>
          <p:nvPr/>
        </p:nvSpPr>
        <p:spPr>
          <a:xfrm>
            <a:off x="37380599" y="21675950"/>
            <a:ext cx="1164850" cy="126364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chemeClr val="lt1"/>
                </a:solidFill>
                <a:latin typeface="Arial"/>
              </a:rPr>
              <a:t>5</a:t>
            </a:r>
          </a:p>
        </p:txBody>
      </p:sp>
      <p:sp>
        <p:nvSpPr>
          <p:cNvPr id="109" name="Google Shape;109;p1"/>
          <p:cNvSpPr/>
          <p:nvPr/>
        </p:nvSpPr>
        <p:spPr>
          <a:xfrm>
            <a:off x="30828749" y="24574700"/>
            <a:ext cx="1159945" cy="128652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chemeClr val="lt1"/>
                </a:solidFill>
                <a:latin typeface="Arial"/>
              </a:rPr>
              <a:t>6</a:t>
            </a:r>
          </a:p>
        </p:txBody>
      </p:sp>
      <p:sp>
        <p:nvSpPr>
          <p:cNvPr id="110" name="Google Shape;110;p1"/>
          <p:cNvSpPr/>
          <p:nvPr/>
        </p:nvSpPr>
        <p:spPr>
          <a:xfrm>
            <a:off x="30209549" y="19303675"/>
            <a:ext cx="1213896" cy="1260130"/>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chemeClr val="lt1"/>
                </a:solidFill>
                <a:latin typeface="Arial"/>
              </a:rPr>
              <a:t>4</a:t>
            </a:r>
          </a:p>
        </p:txBody>
      </p:sp>
      <p:sp>
        <p:nvSpPr>
          <p:cNvPr id="111" name="Google Shape;111;p1"/>
          <p:cNvSpPr/>
          <p:nvPr/>
        </p:nvSpPr>
        <p:spPr>
          <a:xfrm>
            <a:off x="37380599" y="15827375"/>
            <a:ext cx="1150136" cy="128652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chemeClr val="lt1"/>
                </a:solidFill>
                <a:latin typeface="Arial"/>
              </a:rPr>
              <a:t>3</a:t>
            </a:r>
          </a:p>
        </p:txBody>
      </p:sp>
      <p:sp>
        <p:nvSpPr>
          <p:cNvPr id="112" name="Google Shape;112;p1"/>
          <p:cNvSpPr/>
          <p:nvPr/>
        </p:nvSpPr>
        <p:spPr>
          <a:xfrm>
            <a:off x="30234074" y="15838812"/>
            <a:ext cx="1162397" cy="126540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chemeClr val="lt1"/>
                </a:solidFill>
                <a:latin typeface="Arial"/>
              </a:rPr>
              <a:t>2</a:t>
            </a:r>
          </a:p>
        </p:txBody>
      </p:sp>
      <p:sp>
        <p:nvSpPr>
          <p:cNvPr id="113" name="Google Shape;113;p1"/>
          <p:cNvSpPr/>
          <p:nvPr/>
        </p:nvSpPr>
        <p:spPr>
          <a:xfrm>
            <a:off x="30492799" y="13114875"/>
            <a:ext cx="647411" cy="1265409"/>
          </a:xfrm>
          <a:prstGeom prst="rect">
            <a:avLst/>
          </a:prstGeom>
        </p:spPr>
        <p:txBody>
          <a:bodyPr>
            <a:prstTxWarp prst="textPlain">
              <a:avLst/>
            </a:prstTxWarp>
          </a:bodyPr>
          <a:lstStyle/>
          <a:p>
            <a:pPr lvl="0" algn="ctr"/>
            <a:r>
              <a:rPr b="0" i="0">
                <a:ln w="9525" cap="flat" cmpd="sng">
                  <a:solidFill>
                    <a:srgbClr val="000000"/>
                  </a:solidFill>
                  <a:prstDash val="solid"/>
                  <a:round/>
                  <a:headEnd type="none" w="sm" len="sm"/>
                  <a:tailEnd type="none" w="sm" len="sm"/>
                </a:ln>
                <a:solidFill>
                  <a:schemeClr val="lt1"/>
                </a:solidFill>
                <a:latin typeface="Arial"/>
              </a:rPr>
              <a:t>1</a:t>
            </a:r>
          </a:p>
        </p:txBody>
      </p:sp>
      <p:sp>
        <p:nvSpPr>
          <p:cNvPr id="114" name="Google Shape;114;p1"/>
          <p:cNvSpPr txBox="1"/>
          <p:nvPr/>
        </p:nvSpPr>
        <p:spPr>
          <a:xfrm>
            <a:off x="14770075" y="13748725"/>
            <a:ext cx="14239500" cy="2493600"/>
          </a:xfrm>
          <a:prstGeom prst="rect">
            <a:avLst/>
          </a:prstGeom>
          <a:noFill/>
          <a:ln w="76200"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n-US" sz="5000" b="1" dirty="0">
                <a:solidFill>
                  <a:schemeClr val="lt1"/>
                </a:solidFill>
              </a:rPr>
              <a:t>Thank you Clovis West High School for taking the time to listen to our presentation and actively participate!</a:t>
            </a:r>
            <a:endParaRPr sz="5000" b="1" dirty="0">
              <a:solidFill>
                <a:schemeClr val="lt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732</Words>
  <Application>Microsoft Macintosh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Proxima Nova</vt:lpstr>
      <vt:lpstr>Calibri</vt:lpstr>
      <vt:lpstr>Arial</vt:lpstr>
      <vt:lpstr>Office Theme</vt:lpstr>
      <vt:lpstr>Prevention of Shoulder Injuries in  High School Baseball Athletes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of Shoulder Injuries in  High School Baseball Athletes</dc:title>
  <dc:creator>Health and Human Services</dc:creator>
  <cp:lastModifiedBy>Microsoft Office User</cp:lastModifiedBy>
  <cp:revision>1</cp:revision>
  <dcterms:created xsi:type="dcterms:W3CDTF">2016-11-07T16:57:03Z</dcterms:created>
  <dcterms:modified xsi:type="dcterms:W3CDTF">2021-12-04T00:18:36Z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0x0101003D5743521683784EB26E18937C03585A</vt:lpwstr>
  </property>
</Properties>
</file>